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8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6"/>
        <p:cNvGrpSpPr/>
        <p:nvPr/>
      </p:nvGrpSpPr>
      <p:grpSpPr>
        <a:xfrm>
          <a:off x="0" y="0"/>
          <a:ext cx="0" cy="0"/>
          <a:chOff x="0" y="0"/>
          <a:chExt cx="0" cy="0"/>
        </a:xfrm>
      </p:grpSpPr>
      <p:pic>
        <p:nvPicPr>
          <p:cNvPr id="17" name="Google Shape;17;p2" descr="Brickwork-HD-R1a.jp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 name="Google Shape;18;p2"/>
          <p:cNvSpPr/>
          <p:nvPr/>
        </p:nvSpPr>
        <p:spPr>
          <a:xfrm>
            <a:off x="-15875" y="0"/>
            <a:ext cx="11683810" cy="6588125"/>
          </a:xfrm>
          <a:custGeom>
            <a:avLst/>
            <a:gdLst/>
            <a:ahLst/>
            <a:cxnLst/>
            <a:rect l="l" t="t" r="r" b="b"/>
            <a:pathLst>
              <a:path w="11683810" h="6588125" extrusionOk="0">
                <a:moveTo>
                  <a:pt x="0" y="0"/>
                </a:moveTo>
                <a:lnTo>
                  <a:pt x="11318691" y="0"/>
                </a:lnTo>
                <a:lnTo>
                  <a:pt x="11683810" y="5976938"/>
                </a:lnTo>
                <a:lnTo>
                  <a:pt x="15875" y="6588125"/>
                </a:lnTo>
                <a:cubicBezTo>
                  <a:pt x="10583" y="4386792"/>
                  <a:pt x="5292" y="2185458"/>
                  <a:pt x="0" y="0"/>
                </a:cubicBezTo>
                <a:close/>
              </a:path>
            </a:pathLst>
          </a:custGeom>
          <a:blipFill rotWithShape="1">
            <a:blip r:embed="rId3">
              <a:alphaModFix/>
            </a:blip>
            <a:stretch>
              <a:fillRect/>
            </a:stretch>
          </a:blipFill>
          <a:ln>
            <a:noFill/>
          </a:ln>
          <a:effectLst>
            <a:outerShdw blurRad="101600" dist="152400" dir="4380000" algn="tl" rotWithShape="0">
              <a:srgbClr val="000000">
                <a:alpha val="4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0" y="4282257"/>
            <a:ext cx="11329257" cy="2028845"/>
          </a:xfrm>
          <a:custGeom>
            <a:avLst/>
            <a:gdLst/>
            <a:ahLst/>
            <a:cxnLst/>
            <a:rect l="l" t="t" r="r" b="b"/>
            <a:pathLst>
              <a:path w="11329257" h="2028845" extrusionOk="0">
                <a:moveTo>
                  <a:pt x="0" y="588520"/>
                </a:moveTo>
                <a:lnTo>
                  <a:pt x="11244075" y="0"/>
                </a:lnTo>
                <a:lnTo>
                  <a:pt x="11329257" y="1424838"/>
                </a:lnTo>
                <a:lnTo>
                  <a:pt x="0" y="2028845"/>
                </a:lnTo>
                <a:lnTo>
                  <a:pt x="0" y="588520"/>
                </a:lnTo>
                <a:close/>
              </a:path>
            </a:pathLst>
          </a:custGeom>
          <a:gradFill>
            <a:gsLst>
              <a:gs pos="0">
                <a:schemeClr val="accent1"/>
              </a:gs>
              <a:gs pos="34000">
                <a:schemeClr val="accent1"/>
              </a:gs>
              <a:gs pos="100000">
                <a:srgbClr val="5C0607"/>
              </a:gs>
            </a:gsLst>
            <a:path path="circle">
              <a:fillToRect l="50000" t="50000" r="50000" b="50000"/>
            </a:path>
            <a:tileRect/>
          </a:gradFill>
          <a:ln>
            <a:noFill/>
          </a:ln>
        </p:spPr>
      </p:sp>
      <p:sp>
        <p:nvSpPr>
          <p:cNvPr id="20" name="Google Shape;20;p2"/>
          <p:cNvSpPr/>
          <p:nvPr/>
        </p:nvSpPr>
        <p:spPr>
          <a:xfrm>
            <a:off x="0" y="0"/>
            <a:ext cx="8719579" cy="456877"/>
          </a:xfrm>
          <a:custGeom>
            <a:avLst/>
            <a:gdLst/>
            <a:ahLst/>
            <a:cxnLst/>
            <a:rect l="l" t="t" r="r" b="b"/>
            <a:pathLst>
              <a:path w="8719579" h="456877" extrusionOk="0">
                <a:moveTo>
                  <a:pt x="0" y="0"/>
                </a:moveTo>
                <a:lnTo>
                  <a:pt x="8719579" y="0"/>
                </a:lnTo>
                <a:lnTo>
                  <a:pt x="0" y="456877"/>
                </a:lnTo>
                <a:lnTo>
                  <a:pt x="0" y="0"/>
                </a:lnTo>
                <a:close/>
              </a:path>
            </a:pathLst>
          </a:custGeom>
          <a:gradFill>
            <a:gsLst>
              <a:gs pos="0">
                <a:schemeClr val="accent1"/>
              </a:gs>
              <a:gs pos="34000">
                <a:schemeClr val="accent1"/>
              </a:gs>
              <a:gs pos="100000">
                <a:srgbClr val="5C0607"/>
              </a:gs>
            </a:gsLst>
            <a:path path="circle">
              <a:fillToRect l="50000" t="50000" r="50000" b="50000"/>
            </a:path>
            <a:tileRect/>
          </a:gradFill>
          <a:ln>
            <a:noFill/>
          </a:ln>
        </p:spPr>
      </p:sp>
      <p:sp>
        <p:nvSpPr>
          <p:cNvPr id="21" name="Google Shape;21;p2"/>
          <p:cNvSpPr/>
          <p:nvPr/>
        </p:nvSpPr>
        <p:spPr>
          <a:xfrm rot="-180000">
            <a:off x="-161800" y="293317"/>
            <a:ext cx="11367116" cy="5751804"/>
          </a:xfrm>
          <a:custGeom>
            <a:avLst/>
            <a:gdLst/>
            <a:ahLst/>
            <a:cxnLst/>
            <a:rect l="l" t="t" r="r" b="b"/>
            <a:pathLst>
              <a:path w="11367116" h="5751804" extrusionOk="0">
                <a:moveTo>
                  <a:pt x="11346705" y="0"/>
                </a:moveTo>
                <a:cubicBezTo>
                  <a:pt x="11353509" y="1915114"/>
                  <a:pt x="11360312" y="3830229"/>
                  <a:pt x="11367116" y="5745343"/>
                </a:cubicBezTo>
                <a:lnTo>
                  <a:pt x="0" y="5751804"/>
                </a:lnTo>
              </a:path>
            </a:pathLst>
          </a:custGeom>
          <a:noFill/>
          <a:ln w="82550" cap="flat" cmpd="sng">
            <a:solidFill>
              <a:srgbClr val="7F7F7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txBox="1">
            <a:spLocks noGrp="1"/>
          </p:cNvSpPr>
          <p:nvPr>
            <p:ph type="ctrTitle"/>
          </p:nvPr>
        </p:nvSpPr>
        <p:spPr>
          <a:xfrm rot="-180000">
            <a:off x="891201" y="662656"/>
            <a:ext cx="9755187" cy="2766528"/>
          </a:xfrm>
          <a:prstGeom prst="rect">
            <a:avLst/>
          </a:prstGeom>
          <a:noFill/>
          <a:ln>
            <a:noFill/>
          </a:ln>
        </p:spPr>
        <p:txBody>
          <a:bodyPr spcFirstLastPara="1" wrap="square" lIns="91425" tIns="45700" rIns="91425" bIns="45700" anchor="b" anchorCtr="0">
            <a:noAutofit/>
          </a:bodyPr>
          <a:lstStyle>
            <a:lvl1pPr lvl="0" algn="r">
              <a:lnSpc>
                <a:spcPct val="90000"/>
              </a:lnSpc>
              <a:spcBef>
                <a:spcPts val="0"/>
              </a:spcBef>
              <a:spcAft>
                <a:spcPts val="0"/>
              </a:spcAft>
              <a:buClr>
                <a:schemeClr val="accent1"/>
              </a:buClr>
              <a:buSzPts val="8000"/>
              <a:buFont typeface="Impact"/>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
          <p:cNvSpPr txBox="1">
            <a:spLocks noGrp="1"/>
          </p:cNvSpPr>
          <p:nvPr>
            <p:ph type="subTitle" idx="1"/>
          </p:nvPr>
        </p:nvSpPr>
        <p:spPr>
          <a:xfrm rot="-180000">
            <a:off x="983062" y="3505209"/>
            <a:ext cx="9755187" cy="550333"/>
          </a:xfrm>
          <a:prstGeom prst="rect">
            <a:avLst/>
          </a:prstGeom>
          <a:noFill/>
          <a:ln>
            <a:noFill/>
          </a:ln>
        </p:spPr>
        <p:txBody>
          <a:bodyPr spcFirstLastPara="1" wrap="square" lIns="91425" tIns="45700" rIns="91425" bIns="45700" anchor="t" anchorCtr="0">
            <a:noAutofit/>
          </a:bodyPr>
          <a:lstStyle>
            <a:lvl1pPr lvl="0" algn="r">
              <a:lnSpc>
                <a:spcPct val="120000"/>
              </a:lnSpc>
              <a:spcBef>
                <a:spcPts val="1000"/>
              </a:spcBef>
              <a:spcAft>
                <a:spcPts val="0"/>
              </a:spcAft>
              <a:buSzPts val="4480"/>
              <a:buNone/>
              <a:defRPr sz="2800">
                <a:solidFill>
                  <a:srgbClr val="7F7F7F"/>
                </a:solidFill>
              </a:defRPr>
            </a:lvl1pPr>
            <a:lvl2pPr lvl="1" algn="ctr">
              <a:lnSpc>
                <a:spcPct val="120000"/>
              </a:lnSpc>
              <a:spcBef>
                <a:spcPts val="500"/>
              </a:spcBef>
              <a:spcAft>
                <a:spcPts val="0"/>
              </a:spcAft>
              <a:buSzPts val="3200"/>
              <a:buNone/>
              <a:defRPr sz="2000"/>
            </a:lvl2pPr>
            <a:lvl3pPr lvl="2" algn="ctr">
              <a:lnSpc>
                <a:spcPct val="120000"/>
              </a:lnSpc>
              <a:spcBef>
                <a:spcPts val="500"/>
              </a:spcBef>
              <a:spcAft>
                <a:spcPts val="0"/>
              </a:spcAft>
              <a:buSzPts val="2880"/>
              <a:buNone/>
              <a:defRPr sz="1800"/>
            </a:lvl3pPr>
            <a:lvl4pPr lvl="3" algn="ctr">
              <a:lnSpc>
                <a:spcPct val="120000"/>
              </a:lnSpc>
              <a:spcBef>
                <a:spcPts val="500"/>
              </a:spcBef>
              <a:spcAft>
                <a:spcPts val="0"/>
              </a:spcAft>
              <a:buSzPts val="2560"/>
              <a:buNone/>
              <a:defRPr sz="1600"/>
            </a:lvl4pPr>
            <a:lvl5pPr lvl="4" algn="ctr">
              <a:lnSpc>
                <a:spcPct val="120000"/>
              </a:lnSpc>
              <a:spcBef>
                <a:spcPts val="500"/>
              </a:spcBef>
              <a:spcAft>
                <a:spcPts val="0"/>
              </a:spcAft>
              <a:buSzPts val="2560"/>
              <a:buNone/>
              <a:defRPr sz="1600"/>
            </a:lvl5pPr>
            <a:lvl6pPr lvl="5" algn="ctr">
              <a:lnSpc>
                <a:spcPct val="120000"/>
              </a:lnSpc>
              <a:spcBef>
                <a:spcPts val="500"/>
              </a:spcBef>
              <a:spcAft>
                <a:spcPts val="0"/>
              </a:spcAft>
              <a:buSzPts val="2560"/>
              <a:buNone/>
              <a:defRPr sz="1600"/>
            </a:lvl6pPr>
            <a:lvl7pPr lvl="6" algn="ctr">
              <a:lnSpc>
                <a:spcPct val="120000"/>
              </a:lnSpc>
              <a:spcBef>
                <a:spcPts val="500"/>
              </a:spcBef>
              <a:spcAft>
                <a:spcPts val="0"/>
              </a:spcAft>
              <a:buSzPts val="2560"/>
              <a:buNone/>
              <a:defRPr sz="1600"/>
            </a:lvl7pPr>
            <a:lvl8pPr lvl="7" algn="ctr">
              <a:lnSpc>
                <a:spcPct val="120000"/>
              </a:lnSpc>
              <a:spcBef>
                <a:spcPts val="500"/>
              </a:spcBef>
              <a:spcAft>
                <a:spcPts val="0"/>
              </a:spcAft>
              <a:buSzPts val="2560"/>
              <a:buNone/>
              <a:defRPr sz="1600"/>
            </a:lvl8pPr>
            <a:lvl9pPr lvl="8" algn="ctr">
              <a:lnSpc>
                <a:spcPct val="120000"/>
              </a:lnSpc>
              <a:spcBef>
                <a:spcPts val="500"/>
              </a:spcBef>
              <a:spcAft>
                <a:spcPts val="0"/>
              </a:spcAft>
              <a:buSzPts val="2560"/>
              <a:buNone/>
              <a:defRPr sz="1600"/>
            </a:lvl9pPr>
          </a:lstStyle>
          <a:p>
            <a:endParaRPr/>
          </a:p>
        </p:txBody>
      </p:sp>
      <p:sp>
        <p:nvSpPr>
          <p:cNvPr id="24" name="Google Shape;24;p2"/>
          <p:cNvSpPr txBox="1">
            <a:spLocks noGrp="1"/>
          </p:cNvSpPr>
          <p:nvPr>
            <p:ph type="dt" idx="10"/>
          </p:nvPr>
        </p:nvSpPr>
        <p:spPr>
          <a:xfrm rot="-180000">
            <a:off x="4948541" y="4578463"/>
            <a:ext cx="6143653" cy="116311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5400">
                <a:solidFill>
                  <a:srgbClr val="5C0607"/>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
          <p:cNvSpPr txBox="1">
            <a:spLocks noGrp="1"/>
          </p:cNvSpPr>
          <p:nvPr>
            <p:ph type="ftr" idx="11"/>
          </p:nvPr>
        </p:nvSpPr>
        <p:spPr>
          <a:xfrm rot="-180000">
            <a:off x="-5560" y="4883024"/>
            <a:ext cx="4047239" cy="11955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
          <p:cNvSpPr txBox="1">
            <a:spLocks noGrp="1"/>
          </p:cNvSpPr>
          <p:nvPr>
            <p:ph type="sldNum" idx="12"/>
          </p:nvPr>
        </p:nvSpPr>
        <p:spPr>
          <a:xfrm rot="-180000">
            <a:off x="9851758" y="3832648"/>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2400" b="0" i="0" u="none" strike="noStrike" cap="none">
                <a:solidFill>
                  <a:srgbClr val="3F3F3F"/>
                </a:solidFill>
                <a:latin typeface="Impact"/>
                <a:ea typeface="Impact"/>
                <a:cs typeface="Impact"/>
                <a:sym typeface="Impact"/>
              </a:defRPr>
            </a:lvl1pPr>
            <a:lvl2pPr marL="0" lvl="1" indent="0" algn="ctr">
              <a:spcBef>
                <a:spcPts val="0"/>
              </a:spcBef>
              <a:buNone/>
              <a:defRPr sz="2400" b="0" i="0" u="none" strike="noStrike" cap="none">
                <a:solidFill>
                  <a:srgbClr val="3F3F3F"/>
                </a:solidFill>
                <a:latin typeface="Impact"/>
                <a:ea typeface="Impact"/>
                <a:cs typeface="Impact"/>
                <a:sym typeface="Impact"/>
              </a:defRPr>
            </a:lvl2pPr>
            <a:lvl3pPr marL="0" lvl="2" indent="0" algn="ctr">
              <a:spcBef>
                <a:spcPts val="0"/>
              </a:spcBef>
              <a:buNone/>
              <a:defRPr sz="2400" b="0" i="0" u="none" strike="noStrike" cap="none">
                <a:solidFill>
                  <a:srgbClr val="3F3F3F"/>
                </a:solidFill>
                <a:latin typeface="Impact"/>
                <a:ea typeface="Impact"/>
                <a:cs typeface="Impact"/>
                <a:sym typeface="Impact"/>
              </a:defRPr>
            </a:lvl3pPr>
            <a:lvl4pPr marL="0" lvl="3" indent="0" algn="ctr">
              <a:spcBef>
                <a:spcPts val="0"/>
              </a:spcBef>
              <a:buNone/>
              <a:defRPr sz="2400" b="0" i="0" u="none" strike="noStrike" cap="none">
                <a:solidFill>
                  <a:srgbClr val="3F3F3F"/>
                </a:solidFill>
                <a:latin typeface="Impact"/>
                <a:ea typeface="Impact"/>
                <a:cs typeface="Impact"/>
                <a:sym typeface="Impact"/>
              </a:defRPr>
            </a:lvl4pPr>
            <a:lvl5pPr marL="0" lvl="4" indent="0" algn="ctr">
              <a:spcBef>
                <a:spcPts val="0"/>
              </a:spcBef>
              <a:buNone/>
              <a:defRPr sz="2400" b="0" i="0" u="none" strike="noStrike" cap="none">
                <a:solidFill>
                  <a:srgbClr val="3F3F3F"/>
                </a:solidFill>
                <a:latin typeface="Impact"/>
                <a:ea typeface="Impact"/>
                <a:cs typeface="Impact"/>
                <a:sym typeface="Impact"/>
              </a:defRPr>
            </a:lvl5pPr>
            <a:lvl6pPr marL="0" lvl="5" indent="0" algn="ctr">
              <a:spcBef>
                <a:spcPts val="0"/>
              </a:spcBef>
              <a:buNone/>
              <a:defRPr sz="2400" b="0" i="0" u="none" strike="noStrike" cap="none">
                <a:solidFill>
                  <a:srgbClr val="3F3F3F"/>
                </a:solidFill>
                <a:latin typeface="Impact"/>
                <a:ea typeface="Impact"/>
                <a:cs typeface="Impact"/>
                <a:sym typeface="Impact"/>
              </a:defRPr>
            </a:lvl6pPr>
            <a:lvl7pPr marL="0" lvl="6" indent="0" algn="ctr">
              <a:spcBef>
                <a:spcPts val="0"/>
              </a:spcBef>
              <a:buNone/>
              <a:defRPr sz="2400" b="0" i="0" u="none" strike="noStrike" cap="none">
                <a:solidFill>
                  <a:srgbClr val="3F3F3F"/>
                </a:solidFill>
                <a:latin typeface="Impact"/>
                <a:ea typeface="Impact"/>
                <a:cs typeface="Impact"/>
                <a:sym typeface="Impact"/>
              </a:defRPr>
            </a:lvl7pPr>
            <a:lvl8pPr marL="0" lvl="7" indent="0" algn="ctr">
              <a:spcBef>
                <a:spcPts val="0"/>
              </a:spcBef>
              <a:buNone/>
              <a:defRPr sz="2400" b="0" i="0" u="none" strike="noStrike" cap="none">
                <a:solidFill>
                  <a:srgbClr val="3F3F3F"/>
                </a:solidFill>
                <a:latin typeface="Impact"/>
                <a:ea typeface="Impact"/>
                <a:cs typeface="Impact"/>
                <a:sym typeface="Impact"/>
              </a:defRPr>
            </a:lvl8pPr>
            <a:lvl9pPr marL="0" lvl="8" indent="0" algn="ctr">
              <a:spcBef>
                <a:spcPts val="0"/>
              </a:spcBef>
              <a:buNone/>
              <a:defRPr sz="2400" b="0" i="0" u="none" strike="noStrike" cap="none">
                <a:solidFill>
                  <a:srgbClr val="3F3F3F"/>
                </a:solidFill>
                <a:latin typeface="Impact"/>
                <a:ea typeface="Impact"/>
                <a:cs typeface="Impact"/>
                <a:sym typeface="Impact"/>
              </a:defRPr>
            </a:lvl9pPr>
          </a:lstStyle>
          <a:p>
            <a:pPr marL="0" lvl="0" indent="0" algn="ctr" rtl="0">
              <a:spcBef>
                <a:spcPts val="0"/>
              </a:spcBef>
              <a:spcAft>
                <a:spcPts val="0"/>
              </a:spcAft>
              <a:buNone/>
            </a:pPr>
            <a:fld id="{00000000-1234-1234-1234-123412341234}" type="slidenum">
              <a:rPr lang="en-US"/>
              <a:t>‹#›</a:t>
            </a:fld>
            <a:endParaRPr/>
          </a:p>
        </p:txBody>
      </p:sp>
      <p:sp>
        <p:nvSpPr>
          <p:cNvPr id="27" name="Google Shape;27;p2"/>
          <p:cNvSpPr/>
          <p:nvPr/>
        </p:nvSpPr>
        <p:spPr>
          <a:xfrm rot="-180000">
            <a:off x="4221385" y="5111356"/>
            <a:ext cx="515386" cy="515386"/>
          </a:xfrm>
          <a:prstGeom prst="star5">
            <a:avLst>
              <a:gd name="adj" fmla="val 26693"/>
              <a:gd name="hf" fmla="val 105146"/>
              <a:gd name="vf" fmla="val 110557"/>
            </a:avLst>
          </a:prstGeom>
          <a:solidFill>
            <a:schemeClr val="dk1">
              <a:alpha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
          <p:cNvSpPr txBox="1">
            <a:spLocks noGrp="1"/>
          </p:cNvSpPr>
          <p:nvPr>
            <p:ph type="title"/>
          </p:nvPr>
        </p:nvSpPr>
        <p:spPr>
          <a:xfrm>
            <a:off x="685801" y="685800"/>
            <a:ext cx="10396882" cy="115196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
          <p:cNvSpPr txBox="1">
            <a:spLocks noGrp="1"/>
          </p:cNvSpPr>
          <p:nvPr>
            <p:ph type="body" idx="1"/>
          </p:nvPr>
        </p:nvSpPr>
        <p:spPr>
          <a:xfrm>
            <a:off x="685800" y="2063396"/>
            <a:ext cx="10394707" cy="3311189"/>
          </a:xfrm>
          <a:prstGeom prst="rect">
            <a:avLst/>
          </a:prstGeom>
          <a:noFill/>
          <a:ln>
            <a:noFill/>
          </a:ln>
        </p:spPr>
        <p:txBody>
          <a:bodyPr spcFirstLastPara="1" wrap="square" lIns="91425" tIns="45700" rIns="91425" bIns="45700" anchor="ctr" anchorCtr="0">
            <a:no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31" name="Google Shape;31;p3"/>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4"/>
          <p:cNvSpPr txBox="1">
            <a:spLocks noGrp="1"/>
          </p:cNvSpPr>
          <p:nvPr>
            <p:ph type="title"/>
          </p:nvPr>
        </p:nvSpPr>
        <p:spPr>
          <a:xfrm>
            <a:off x="685801" y="685800"/>
            <a:ext cx="10394707" cy="319348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1"/>
              </a:buClr>
              <a:buSzPts val="5400"/>
              <a:buFont typeface="Impact"/>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4"/>
          <p:cNvSpPr txBox="1">
            <a:spLocks noGrp="1"/>
          </p:cNvSpPr>
          <p:nvPr>
            <p:ph type="body" idx="1"/>
          </p:nvPr>
        </p:nvSpPr>
        <p:spPr>
          <a:xfrm>
            <a:off x="685801" y="3742267"/>
            <a:ext cx="10394707" cy="1639614"/>
          </a:xfrm>
          <a:prstGeom prst="rect">
            <a:avLst/>
          </a:prstGeom>
          <a:noFill/>
          <a:ln>
            <a:noFill/>
          </a:ln>
        </p:spPr>
        <p:txBody>
          <a:bodyPr spcFirstLastPara="1" wrap="square" lIns="91425" tIns="45700" rIns="91425" bIns="45700" anchor="t" anchorCtr="0">
            <a:noAutofit/>
          </a:bodyPr>
          <a:lstStyle>
            <a:lvl1pPr marL="457200" lvl="0" indent="-228600" algn="l">
              <a:lnSpc>
                <a:spcPct val="120000"/>
              </a:lnSpc>
              <a:spcBef>
                <a:spcPts val="1000"/>
              </a:spcBef>
              <a:spcAft>
                <a:spcPts val="0"/>
              </a:spcAft>
              <a:buSzPts val="3200"/>
              <a:buNone/>
              <a:defRPr sz="2000">
                <a:solidFill>
                  <a:srgbClr val="7F7F7F"/>
                </a:solidFill>
              </a:defRPr>
            </a:lvl1pPr>
            <a:lvl2pPr marL="914400" lvl="1" indent="-228600" algn="l">
              <a:lnSpc>
                <a:spcPct val="120000"/>
              </a:lnSpc>
              <a:spcBef>
                <a:spcPts val="500"/>
              </a:spcBef>
              <a:spcAft>
                <a:spcPts val="0"/>
              </a:spcAft>
              <a:buSzPts val="3200"/>
              <a:buNone/>
              <a:defRPr sz="2000">
                <a:solidFill>
                  <a:srgbClr val="888888"/>
                </a:solidFill>
              </a:defRPr>
            </a:lvl2pPr>
            <a:lvl3pPr marL="1371600" lvl="2" indent="-228600" algn="l">
              <a:lnSpc>
                <a:spcPct val="120000"/>
              </a:lnSpc>
              <a:spcBef>
                <a:spcPts val="500"/>
              </a:spcBef>
              <a:spcAft>
                <a:spcPts val="0"/>
              </a:spcAft>
              <a:buSzPts val="2880"/>
              <a:buNone/>
              <a:defRPr sz="1800">
                <a:solidFill>
                  <a:srgbClr val="888888"/>
                </a:solidFill>
              </a:defRPr>
            </a:lvl3pPr>
            <a:lvl4pPr marL="1828800" lvl="3" indent="-228600" algn="l">
              <a:lnSpc>
                <a:spcPct val="120000"/>
              </a:lnSpc>
              <a:spcBef>
                <a:spcPts val="500"/>
              </a:spcBef>
              <a:spcAft>
                <a:spcPts val="0"/>
              </a:spcAft>
              <a:buSzPts val="2560"/>
              <a:buNone/>
              <a:defRPr sz="1600">
                <a:solidFill>
                  <a:srgbClr val="888888"/>
                </a:solidFill>
              </a:defRPr>
            </a:lvl4pPr>
            <a:lvl5pPr marL="2286000" lvl="4" indent="-228600" algn="l">
              <a:lnSpc>
                <a:spcPct val="120000"/>
              </a:lnSpc>
              <a:spcBef>
                <a:spcPts val="500"/>
              </a:spcBef>
              <a:spcAft>
                <a:spcPts val="0"/>
              </a:spcAft>
              <a:buSzPts val="2560"/>
              <a:buNone/>
              <a:defRPr sz="1600">
                <a:solidFill>
                  <a:srgbClr val="888888"/>
                </a:solidFill>
              </a:defRPr>
            </a:lvl5pPr>
            <a:lvl6pPr marL="2743200" lvl="5" indent="-228600" algn="l">
              <a:lnSpc>
                <a:spcPct val="120000"/>
              </a:lnSpc>
              <a:spcBef>
                <a:spcPts val="500"/>
              </a:spcBef>
              <a:spcAft>
                <a:spcPts val="0"/>
              </a:spcAft>
              <a:buSzPts val="2560"/>
              <a:buNone/>
              <a:defRPr sz="1600">
                <a:solidFill>
                  <a:srgbClr val="888888"/>
                </a:solidFill>
              </a:defRPr>
            </a:lvl6pPr>
            <a:lvl7pPr marL="3200400" lvl="6" indent="-228600" algn="l">
              <a:lnSpc>
                <a:spcPct val="120000"/>
              </a:lnSpc>
              <a:spcBef>
                <a:spcPts val="500"/>
              </a:spcBef>
              <a:spcAft>
                <a:spcPts val="0"/>
              </a:spcAft>
              <a:buSzPts val="2560"/>
              <a:buNone/>
              <a:defRPr sz="1600">
                <a:solidFill>
                  <a:srgbClr val="888888"/>
                </a:solidFill>
              </a:defRPr>
            </a:lvl7pPr>
            <a:lvl8pPr marL="3657600" lvl="7" indent="-228600" algn="l">
              <a:lnSpc>
                <a:spcPct val="120000"/>
              </a:lnSpc>
              <a:spcBef>
                <a:spcPts val="500"/>
              </a:spcBef>
              <a:spcAft>
                <a:spcPts val="0"/>
              </a:spcAft>
              <a:buSzPts val="2560"/>
              <a:buNone/>
              <a:defRPr sz="1600">
                <a:solidFill>
                  <a:srgbClr val="888888"/>
                </a:solidFill>
              </a:defRPr>
            </a:lvl8pPr>
            <a:lvl9pPr marL="4114800" lvl="8" indent="-228600" algn="l">
              <a:lnSpc>
                <a:spcPct val="120000"/>
              </a:lnSpc>
              <a:spcBef>
                <a:spcPts val="500"/>
              </a:spcBef>
              <a:spcAft>
                <a:spcPts val="0"/>
              </a:spcAft>
              <a:buSzPts val="2560"/>
              <a:buNone/>
              <a:defRPr sz="1600">
                <a:solidFill>
                  <a:srgbClr val="888888"/>
                </a:solidFill>
              </a:defRPr>
            </a:lvl9pPr>
          </a:lstStyle>
          <a:p>
            <a:endParaRPr/>
          </a:p>
        </p:txBody>
      </p:sp>
      <p:sp>
        <p:nvSpPr>
          <p:cNvPr id="37" name="Google Shape;37;p4"/>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5"/>
          <p:cNvSpPr txBox="1">
            <a:spLocks noGrp="1"/>
          </p:cNvSpPr>
          <p:nvPr>
            <p:ph type="title"/>
          </p:nvPr>
        </p:nvSpPr>
        <p:spPr>
          <a:xfrm>
            <a:off x="685801" y="685800"/>
            <a:ext cx="10396882" cy="115814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5"/>
          <p:cNvSpPr txBox="1">
            <a:spLocks noGrp="1"/>
          </p:cNvSpPr>
          <p:nvPr>
            <p:ph type="body" idx="1"/>
          </p:nvPr>
        </p:nvSpPr>
        <p:spPr>
          <a:xfrm>
            <a:off x="685800" y="2063396"/>
            <a:ext cx="5088714" cy="3311189"/>
          </a:xfrm>
          <a:prstGeom prst="rect">
            <a:avLst/>
          </a:prstGeom>
          <a:noFill/>
          <a:ln>
            <a:noFill/>
          </a:ln>
        </p:spPr>
        <p:txBody>
          <a:bodyPr spcFirstLastPara="1" wrap="square" lIns="91425" tIns="45700" rIns="91425" bIns="45700" anchor="t" anchorCtr="0">
            <a:no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43" name="Google Shape;43;p5"/>
          <p:cNvSpPr txBox="1">
            <a:spLocks noGrp="1"/>
          </p:cNvSpPr>
          <p:nvPr>
            <p:ph type="body" idx="2"/>
          </p:nvPr>
        </p:nvSpPr>
        <p:spPr>
          <a:xfrm>
            <a:off x="5993971" y="2063396"/>
            <a:ext cx="5086538" cy="3311189"/>
          </a:xfrm>
          <a:prstGeom prst="rect">
            <a:avLst/>
          </a:prstGeom>
          <a:noFill/>
          <a:ln>
            <a:noFill/>
          </a:ln>
        </p:spPr>
        <p:txBody>
          <a:bodyPr spcFirstLastPara="1" wrap="square" lIns="91425" tIns="45700" rIns="91425" bIns="45700" anchor="t" anchorCtr="0">
            <a:no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44" name="Google Shape;44;p5"/>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5"/>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5"/>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7"/>
        <p:cNvGrpSpPr/>
        <p:nvPr/>
      </p:nvGrpSpPr>
      <p:grpSpPr>
        <a:xfrm>
          <a:off x="0" y="0"/>
          <a:ext cx="0" cy="0"/>
          <a:chOff x="0" y="0"/>
          <a:chExt cx="0" cy="0"/>
        </a:xfrm>
      </p:grpSpPr>
      <p:sp>
        <p:nvSpPr>
          <p:cNvPr id="48" name="Google Shape;48;p6"/>
          <p:cNvSpPr txBox="1">
            <a:spLocks noGrp="1"/>
          </p:cNvSpPr>
          <p:nvPr>
            <p:ph type="title"/>
          </p:nvPr>
        </p:nvSpPr>
        <p:spPr>
          <a:xfrm>
            <a:off x="685801" y="685800"/>
            <a:ext cx="10394707" cy="115814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6"/>
          <p:cNvSpPr txBox="1">
            <a:spLocks noGrp="1"/>
          </p:cNvSpPr>
          <p:nvPr>
            <p:ph type="body" idx="1"/>
          </p:nvPr>
        </p:nvSpPr>
        <p:spPr>
          <a:xfrm>
            <a:off x="918356" y="2063396"/>
            <a:ext cx="4856158" cy="679994"/>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SzPts val="4160"/>
              <a:buNone/>
              <a:defRPr sz="26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50" name="Google Shape;50;p6"/>
          <p:cNvSpPr txBox="1">
            <a:spLocks noGrp="1"/>
          </p:cNvSpPr>
          <p:nvPr>
            <p:ph type="body" idx="2"/>
          </p:nvPr>
        </p:nvSpPr>
        <p:spPr>
          <a:xfrm>
            <a:off x="685802" y="2861733"/>
            <a:ext cx="5088712" cy="2512852"/>
          </a:xfrm>
          <a:prstGeom prst="rect">
            <a:avLst/>
          </a:prstGeom>
          <a:noFill/>
          <a:ln>
            <a:noFill/>
          </a:ln>
        </p:spPr>
        <p:txBody>
          <a:bodyPr spcFirstLastPara="1" wrap="square" lIns="91425" tIns="45700" rIns="91425" bIns="45700" anchor="t" anchorCtr="0">
            <a:no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51" name="Google Shape;51;p6"/>
          <p:cNvSpPr txBox="1">
            <a:spLocks noGrp="1"/>
          </p:cNvSpPr>
          <p:nvPr>
            <p:ph type="body" idx="3"/>
          </p:nvPr>
        </p:nvSpPr>
        <p:spPr>
          <a:xfrm>
            <a:off x="6218191" y="2063396"/>
            <a:ext cx="4864491" cy="679994"/>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SzPts val="4160"/>
              <a:buNone/>
              <a:defRPr sz="26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52" name="Google Shape;52;p6"/>
          <p:cNvSpPr txBox="1">
            <a:spLocks noGrp="1"/>
          </p:cNvSpPr>
          <p:nvPr>
            <p:ph type="body" idx="4"/>
          </p:nvPr>
        </p:nvSpPr>
        <p:spPr>
          <a:xfrm>
            <a:off x="5993969" y="2861733"/>
            <a:ext cx="5088713" cy="2512852"/>
          </a:xfrm>
          <a:prstGeom prst="rect">
            <a:avLst/>
          </a:prstGeom>
          <a:noFill/>
          <a:ln>
            <a:noFill/>
          </a:ln>
        </p:spPr>
        <p:txBody>
          <a:bodyPr spcFirstLastPara="1" wrap="square" lIns="91425" tIns="45700" rIns="91425" bIns="45700" anchor="t" anchorCtr="0">
            <a:no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53" name="Google Shape;53;p6"/>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6"/>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6"/>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7"/>
          <p:cNvSpPr txBox="1">
            <a:spLocks noGrp="1"/>
          </p:cNvSpPr>
          <p:nvPr>
            <p:ph type="title"/>
          </p:nvPr>
        </p:nvSpPr>
        <p:spPr>
          <a:xfrm>
            <a:off x="685801" y="685800"/>
            <a:ext cx="10396882" cy="115196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7"/>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
        <p:nvSpPr>
          <p:cNvPr id="62" name="Google Shape;62;p8"/>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8"/>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8"/>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
        <p:cNvGrpSpPr/>
        <p:nvPr/>
      </p:nvGrpSpPr>
      <p:grpSpPr>
        <a:xfrm>
          <a:off x="0" y="0"/>
          <a:ext cx="0" cy="0"/>
          <a:chOff x="0" y="0"/>
          <a:chExt cx="0" cy="0"/>
        </a:xfrm>
      </p:grpSpPr>
      <p:sp>
        <p:nvSpPr>
          <p:cNvPr id="66" name="Google Shape;66;p9"/>
          <p:cNvSpPr txBox="1">
            <a:spLocks noGrp="1"/>
          </p:cNvSpPr>
          <p:nvPr>
            <p:ph type="title"/>
          </p:nvPr>
        </p:nvSpPr>
        <p:spPr>
          <a:xfrm>
            <a:off x="693643" y="685800"/>
            <a:ext cx="4126860" cy="2023252"/>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1"/>
              </a:buClr>
              <a:buSzPts val="3600"/>
              <a:buFont typeface="Impact"/>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9"/>
          <p:cNvSpPr txBox="1">
            <a:spLocks noGrp="1"/>
          </p:cNvSpPr>
          <p:nvPr>
            <p:ph type="body" idx="1"/>
          </p:nvPr>
        </p:nvSpPr>
        <p:spPr>
          <a:xfrm>
            <a:off x="5046132" y="685800"/>
            <a:ext cx="6034375" cy="4688785"/>
          </a:xfrm>
          <a:prstGeom prst="rect">
            <a:avLst/>
          </a:prstGeom>
          <a:noFill/>
          <a:ln>
            <a:noFill/>
          </a:ln>
        </p:spPr>
        <p:txBody>
          <a:bodyPr spcFirstLastPara="1" wrap="square" lIns="91425" tIns="45700" rIns="91425" bIns="45700" anchor="ctr" anchorCtr="0">
            <a:no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68" name="Google Shape;68;p9"/>
          <p:cNvSpPr txBox="1">
            <a:spLocks noGrp="1"/>
          </p:cNvSpPr>
          <p:nvPr>
            <p:ph type="body" idx="2"/>
          </p:nvPr>
        </p:nvSpPr>
        <p:spPr>
          <a:xfrm>
            <a:off x="693642" y="2709052"/>
            <a:ext cx="4126861" cy="2665533"/>
          </a:xfrm>
          <a:prstGeom prst="rect">
            <a:avLst/>
          </a:prstGeom>
          <a:noFill/>
          <a:ln>
            <a:noFill/>
          </a:ln>
        </p:spPr>
        <p:txBody>
          <a:bodyPr spcFirstLastPara="1" wrap="square" lIns="91425" tIns="45700" rIns="91425" bIns="45700" anchor="t" anchorCtr="0">
            <a:noAutofit/>
          </a:bodyPr>
          <a:lstStyle>
            <a:lvl1pPr marL="457200" lvl="0" indent="-228600" algn="ctr">
              <a:lnSpc>
                <a:spcPct val="120000"/>
              </a:lnSpc>
              <a:spcBef>
                <a:spcPts val="1000"/>
              </a:spcBef>
              <a:spcAft>
                <a:spcPts val="0"/>
              </a:spcAft>
              <a:buSzPts val="2880"/>
              <a:buNone/>
              <a:defRPr sz="1800"/>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69" name="Google Shape;69;p9"/>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9"/>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9"/>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2"/>
        <p:cNvGrpSpPr/>
        <p:nvPr/>
      </p:nvGrpSpPr>
      <p:grpSpPr>
        <a:xfrm>
          <a:off x="0" y="0"/>
          <a:ext cx="0" cy="0"/>
          <a:chOff x="0" y="0"/>
          <a:chExt cx="0" cy="0"/>
        </a:xfrm>
      </p:grpSpPr>
      <p:sp>
        <p:nvSpPr>
          <p:cNvPr id="73" name="Google Shape;73;p10"/>
          <p:cNvSpPr txBox="1">
            <a:spLocks noGrp="1"/>
          </p:cNvSpPr>
          <p:nvPr>
            <p:ph type="title"/>
          </p:nvPr>
        </p:nvSpPr>
        <p:spPr>
          <a:xfrm>
            <a:off x="685800" y="685800"/>
            <a:ext cx="6345302" cy="2023252"/>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1"/>
              </a:buClr>
              <a:buSzPts val="3600"/>
              <a:buFont typeface="Impact"/>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0"/>
          <p:cNvSpPr>
            <a:spLocks noGrp="1"/>
          </p:cNvSpPr>
          <p:nvPr>
            <p:ph type="pic" idx="2"/>
          </p:nvPr>
        </p:nvSpPr>
        <p:spPr>
          <a:xfrm>
            <a:off x="7482362" y="0"/>
            <a:ext cx="3598146" cy="5071533"/>
          </a:xfrm>
          <a:prstGeom prst="rect">
            <a:avLst/>
          </a:prstGeom>
          <a:noFill/>
          <a:ln w="57150" cap="flat" cmpd="thinThick">
            <a:solidFill>
              <a:srgbClr val="7F7F7F"/>
            </a:solidFill>
            <a:prstDash val="solid"/>
            <a:miter lim="800000"/>
            <a:headEnd type="none" w="sm" len="sm"/>
            <a:tailEnd type="none" w="sm" len="sm"/>
          </a:ln>
        </p:spPr>
        <p:txBody>
          <a:bodyPr spcFirstLastPara="1" wrap="square" lIns="91425" tIns="45700" rIns="91425" bIns="45700" anchor="t" anchorCtr="0">
            <a:noAutofit/>
          </a:bodyPr>
          <a:lstStyle>
            <a:lvl1pPr marR="0" lvl="0" algn="ctr" rtl="0">
              <a:lnSpc>
                <a:spcPct val="120000"/>
              </a:lnSpc>
              <a:spcBef>
                <a:spcPts val="1000"/>
              </a:spcBef>
              <a:spcAft>
                <a:spcPts val="0"/>
              </a:spcAft>
              <a:buClr>
                <a:schemeClr val="accent1"/>
              </a:buClr>
              <a:buSzPts val="5120"/>
              <a:buFont typeface="Arial"/>
              <a:buNone/>
              <a:defRPr sz="3200" b="0" i="0" u="none" strike="noStrike" cap="none">
                <a:solidFill>
                  <a:schemeClr val="dk1"/>
                </a:solidFill>
                <a:latin typeface="Impact"/>
                <a:ea typeface="Impact"/>
                <a:cs typeface="Impact"/>
                <a:sym typeface="Impact"/>
              </a:defRPr>
            </a:lvl1pPr>
            <a:lvl2pPr marR="0" lvl="1" algn="l" rtl="0">
              <a:lnSpc>
                <a:spcPct val="120000"/>
              </a:lnSpc>
              <a:spcBef>
                <a:spcPts val="500"/>
              </a:spcBef>
              <a:spcAft>
                <a:spcPts val="0"/>
              </a:spcAft>
              <a:buClr>
                <a:schemeClr val="accent1"/>
              </a:buClr>
              <a:buSzPts val="4480"/>
              <a:buFont typeface="Arial"/>
              <a:buNone/>
              <a:defRPr sz="2800" b="0" i="0" u="none" strike="noStrike" cap="none">
                <a:solidFill>
                  <a:schemeClr val="dk1"/>
                </a:solidFill>
                <a:latin typeface="Impact"/>
                <a:ea typeface="Impact"/>
                <a:cs typeface="Impact"/>
                <a:sym typeface="Impact"/>
              </a:defRPr>
            </a:lvl2pPr>
            <a:lvl3pPr marR="0" lvl="2" algn="l" rtl="0">
              <a:lnSpc>
                <a:spcPct val="120000"/>
              </a:lnSpc>
              <a:spcBef>
                <a:spcPts val="500"/>
              </a:spcBef>
              <a:spcAft>
                <a:spcPts val="0"/>
              </a:spcAft>
              <a:buClr>
                <a:schemeClr val="accent1"/>
              </a:buClr>
              <a:buSzPts val="3840"/>
              <a:buFont typeface="Arial"/>
              <a:buNone/>
              <a:defRPr sz="2400" b="0" i="0" u="none" strike="noStrike" cap="none">
                <a:solidFill>
                  <a:schemeClr val="dk1"/>
                </a:solidFill>
                <a:latin typeface="Impact"/>
                <a:ea typeface="Impact"/>
                <a:cs typeface="Impact"/>
                <a:sym typeface="Impact"/>
              </a:defRPr>
            </a:lvl3pPr>
            <a:lvl4pPr marR="0" lvl="3" algn="l" rtl="0">
              <a:lnSpc>
                <a:spcPct val="120000"/>
              </a:lnSpc>
              <a:spcBef>
                <a:spcPts val="500"/>
              </a:spcBef>
              <a:spcAft>
                <a:spcPts val="0"/>
              </a:spcAft>
              <a:buClr>
                <a:schemeClr val="accent1"/>
              </a:buClr>
              <a:buSzPts val="3200"/>
              <a:buFont typeface="Arial"/>
              <a:buNone/>
              <a:defRPr sz="2000" b="0" i="0" u="none" strike="noStrike" cap="none">
                <a:solidFill>
                  <a:schemeClr val="dk1"/>
                </a:solidFill>
                <a:latin typeface="Impact"/>
                <a:ea typeface="Impact"/>
                <a:cs typeface="Impact"/>
                <a:sym typeface="Impact"/>
              </a:defRPr>
            </a:lvl4pPr>
            <a:lvl5pPr marR="0" lvl="4" algn="l" rtl="0">
              <a:lnSpc>
                <a:spcPct val="120000"/>
              </a:lnSpc>
              <a:spcBef>
                <a:spcPts val="500"/>
              </a:spcBef>
              <a:spcAft>
                <a:spcPts val="0"/>
              </a:spcAft>
              <a:buClr>
                <a:schemeClr val="accent1"/>
              </a:buClr>
              <a:buSzPts val="3200"/>
              <a:buFont typeface="Arial"/>
              <a:buNone/>
              <a:defRPr sz="2000" b="0" i="0" u="none" strike="noStrike" cap="none">
                <a:solidFill>
                  <a:schemeClr val="dk1"/>
                </a:solidFill>
                <a:latin typeface="Impact"/>
                <a:ea typeface="Impact"/>
                <a:cs typeface="Impact"/>
                <a:sym typeface="Impact"/>
              </a:defRPr>
            </a:lvl5pPr>
            <a:lvl6pPr marR="0" lvl="5" algn="l" rtl="0">
              <a:lnSpc>
                <a:spcPct val="120000"/>
              </a:lnSpc>
              <a:spcBef>
                <a:spcPts val="500"/>
              </a:spcBef>
              <a:spcAft>
                <a:spcPts val="0"/>
              </a:spcAft>
              <a:buClr>
                <a:schemeClr val="accent1"/>
              </a:buClr>
              <a:buSzPts val="3200"/>
              <a:buFont typeface="Arial"/>
              <a:buNone/>
              <a:defRPr sz="2000" b="0" i="0" u="none" strike="noStrike" cap="none">
                <a:solidFill>
                  <a:schemeClr val="dk1"/>
                </a:solidFill>
                <a:latin typeface="Impact"/>
                <a:ea typeface="Impact"/>
                <a:cs typeface="Impact"/>
                <a:sym typeface="Impact"/>
              </a:defRPr>
            </a:lvl6pPr>
            <a:lvl7pPr marR="0" lvl="6" algn="l" rtl="0">
              <a:lnSpc>
                <a:spcPct val="120000"/>
              </a:lnSpc>
              <a:spcBef>
                <a:spcPts val="500"/>
              </a:spcBef>
              <a:spcAft>
                <a:spcPts val="0"/>
              </a:spcAft>
              <a:buClr>
                <a:schemeClr val="accent1"/>
              </a:buClr>
              <a:buSzPts val="3200"/>
              <a:buFont typeface="Arial"/>
              <a:buNone/>
              <a:defRPr sz="2000" b="0" i="0" u="none" strike="noStrike" cap="none">
                <a:solidFill>
                  <a:schemeClr val="dk1"/>
                </a:solidFill>
                <a:latin typeface="Impact"/>
                <a:ea typeface="Impact"/>
                <a:cs typeface="Impact"/>
                <a:sym typeface="Impact"/>
              </a:defRPr>
            </a:lvl7pPr>
            <a:lvl8pPr marR="0" lvl="7" algn="l" rtl="0">
              <a:lnSpc>
                <a:spcPct val="120000"/>
              </a:lnSpc>
              <a:spcBef>
                <a:spcPts val="500"/>
              </a:spcBef>
              <a:spcAft>
                <a:spcPts val="0"/>
              </a:spcAft>
              <a:buClr>
                <a:schemeClr val="accent1"/>
              </a:buClr>
              <a:buSzPts val="3200"/>
              <a:buFont typeface="Arial"/>
              <a:buNone/>
              <a:defRPr sz="2000" b="0" i="0" u="none" strike="noStrike" cap="none">
                <a:solidFill>
                  <a:schemeClr val="dk1"/>
                </a:solidFill>
                <a:latin typeface="Impact"/>
                <a:ea typeface="Impact"/>
                <a:cs typeface="Impact"/>
                <a:sym typeface="Impact"/>
              </a:defRPr>
            </a:lvl8pPr>
            <a:lvl9pPr marR="0" lvl="8" algn="l" rtl="0">
              <a:lnSpc>
                <a:spcPct val="120000"/>
              </a:lnSpc>
              <a:spcBef>
                <a:spcPts val="500"/>
              </a:spcBef>
              <a:spcAft>
                <a:spcPts val="0"/>
              </a:spcAft>
              <a:buClr>
                <a:schemeClr val="accent1"/>
              </a:buClr>
              <a:buSzPts val="3200"/>
              <a:buFont typeface="Arial"/>
              <a:buNone/>
              <a:defRPr sz="2000" b="0" i="0" u="none" strike="noStrike" cap="none">
                <a:solidFill>
                  <a:schemeClr val="dk1"/>
                </a:solidFill>
                <a:latin typeface="Impact"/>
                <a:ea typeface="Impact"/>
                <a:cs typeface="Impact"/>
                <a:sym typeface="Impact"/>
              </a:defRPr>
            </a:lvl9pPr>
          </a:lstStyle>
          <a:p>
            <a:endParaRPr/>
          </a:p>
        </p:txBody>
      </p:sp>
      <p:sp>
        <p:nvSpPr>
          <p:cNvPr id="75" name="Google Shape;75;p10"/>
          <p:cNvSpPr txBox="1">
            <a:spLocks noGrp="1"/>
          </p:cNvSpPr>
          <p:nvPr>
            <p:ph type="body" idx="1"/>
          </p:nvPr>
        </p:nvSpPr>
        <p:spPr>
          <a:xfrm>
            <a:off x="685801" y="2709052"/>
            <a:ext cx="6345301" cy="2362481"/>
          </a:xfrm>
          <a:prstGeom prst="rect">
            <a:avLst/>
          </a:prstGeom>
          <a:noFill/>
          <a:ln>
            <a:noFill/>
          </a:ln>
        </p:spPr>
        <p:txBody>
          <a:bodyPr spcFirstLastPara="1" wrap="square" lIns="91425" tIns="45700" rIns="91425" bIns="45700" anchor="t" anchorCtr="0">
            <a:noAutofit/>
          </a:bodyPr>
          <a:lstStyle>
            <a:lvl1pPr marL="457200" lvl="0" indent="-228600" algn="ctr">
              <a:lnSpc>
                <a:spcPct val="120000"/>
              </a:lnSpc>
              <a:spcBef>
                <a:spcPts val="1000"/>
              </a:spcBef>
              <a:spcAft>
                <a:spcPts val="0"/>
              </a:spcAft>
              <a:buSzPts val="2880"/>
              <a:buNone/>
              <a:defRPr sz="1800"/>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76" name="Google Shape;76;p10"/>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0"/>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0"/>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79"/>
        <p:cNvGrpSpPr/>
        <p:nvPr/>
      </p:nvGrpSpPr>
      <p:grpSpPr>
        <a:xfrm>
          <a:off x="0" y="0"/>
          <a:ext cx="0" cy="0"/>
          <a:chOff x="0" y="0"/>
          <a:chExt cx="0" cy="0"/>
        </a:xfrm>
      </p:grpSpPr>
      <p:sp>
        <p:nvSpPr>
          <p:cNvPr id="80" name="Google Shape;80;p11"/>
          <p:cNvSpPr txBox="1">
            <a:spLocks noGrp="1"/>
          </p:cNvSpPr>
          <p:nvPr>
            <p:ph type="title"/>
          </p:nvPr>
        </p:nvSpPr>
        <p:spPr>
          <a:xfrm>
            <a:off x="685800" y="4106333"/>
            <a:ext cx="10394708" cy="58884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1"/>
              </a:buClr>
              <a:buSzPts val="3200"/>
              <a:buFont typeface="Impact"/>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11"/>
          <p:cNvSpPr>
            <a:spLocks noGrp="1"/>
          </p:cNvSpPr>
          <p:nvPr>
            <p:ph type="pic" idx="2"/>
          </p:nvPr>
        </p:nvSpPr>
        <p:spPr>
          <a:xfrm>
            <a:off x="685801" y="685799"/>
            <a:ext cx="10392513" cy="3194903"/>
          </a:xfrm>
          <a:prstGeom prst="rect">
            <a:avLst/>
          </a:prstGeom>
          <a:noFill/>
          <a:ln w="57150" cap="flat" cmpd="thinThick">
            <a:solidFill>
              <a:srgbClr val="7F7F7F"/>
            </a:solidFill>
            <a:prstDash val="solid"/>
            <a:miter lim="800000"/>
            <a:headEnd type="none" w="sm" len="sm"/>
            <a:tailEnd type="none" w="sm" len="sm"/>
          </a:ln>
        </p:spPr>
        <p:txBody>
          <a:bodyPr spcFirstLastPara="1" wrap="square" lIns="91425" tIns="45700" rIns="91425" bIns="45700" anchor="t" anchorCtr="0">
            <a:noAutofit/>
          </a:bodyPr>
          <a:lstStyle>
            <a:lvl1pPr marR="0" lvl="0" algn="ctr" rtl="0">
              <a:lnSpc>
                <a:spcPct val="120000"/>
              </a:lnSpc>
              <a:spcBef>
                <a:spcPts val="1000"/>
              </a:spcBef>
              <a:spcAft>
                <a:spcPts val="0"/>
              </a:spcAft>
              <a:buClr>
                <a:schemeClr val="accent1"/>
              </a:buClr>
              <a:buSzPts val="5120"/>
              <a:buFont typeface="Arial"/>
              <a:buNone/>
              <a:defRPr sz="3200" b="0" i="0" u="none" strike="noStrike" cap="none">
                <a:solidFill>
                  <a:schemeClr val="dk1"/>
                </a:solidFill>
                <a:latin typeface="Impact"/>
                <a:ea typeface="Impact"/>
                <a:cs typeface="Impact"/>
                <a:sym typeface="Impact"/>
              </a:defRPr>
            </a:lvl1pPr>
            <a:lvl2pPr marR="0" lvl="1" algn="l" rtl="0">
              <a:lnSpc>
                <a:spcPct val="120000"/>
              </a:lnSpc>
              <a:spcBef>
                <a:spcPts val="500"/>
              </a:spcBef>
              <a:spcAft>
                <a:spcPts val="0"/>
              </a:spcAft>
              <a:buClr>
                <a:schemeClr val="accent1"/>
              </a:buClr>
              <a:buSzPts val="4480"/>
              <a:buFont typeface="Arial"/>
              <a:buNone/>
              <a:defRPr sz="2800" b="0" i="0" u="none" strike="noStrike" cap="none">
                <a:solidFill>
                  <a:schemeClr val="dk1"/>
                </a:solidFill>
                <a:latin typeface="Impact"/>
                <a:ea typeface="Impact"/>
                <a:cs typeface="Impact"/>
                <a:sym typeface="Impact"/>
              </a:defRPr>
            </a:lvl2pPr>
            <a:lvl3pPr marR="0" lvl="2" algn="l" rtl="0">
              <a:lnSpc>
                <a:spcPct val="120000"/>
              </a:lnSpc>
              <a:spcBef>
                <a:spcPts val="500"/>
              </a:spcBef>
              <a:spcAft>
                <a:spcPts val="0"/>
              </a:spcAft>
              <a:buClr>
                <a:schemeClr val="accent1"/>
              </a:buClr>
              <a:buSzPts val="3840"/>
              <a:buFont typeface="Arial"/>
              <a:buNone/>
              <a:defRPr sz="2400" b="0" i="0" u="none" strike="noStrike" cap="none">
                <a:solidFill>
                  <a:schemeClr val="dk1"/>
                </a:solidFill>
                <a:latin typeface="Impact"/>
                <a:ea typeface="Impact"/>
                <a:cs typeface="Impact"/>
                <a:sym typeface="Impact"/>
              </a:defRPr>
            </a:lvl3pPr>
            <a:lvl4pPr marR="0" lvl="3" algn="l" rtl="0">
              <a:lnSpc>
                <a:spcPct val="120000"/>
              </a:lnSpc>
              <a:spcBef>
                <a:spcPts val="500"/>
              </a:spcBef>
              <a:spcAft>
                <a:spcPts val="0"/>
              </a:spcAft>
              <a:buClr>
                <a:schemeClr val="accent1"/>
              </a:buClr>
              <a:buSzPts val="3200"/>
              <a:buFont typeface="Arial"/>
              <a:buNone/>
              <a:defRPr sz="2000" b="0" i="0" u="none" strike="noStrike" cap="none">
                <a:solidFill>
                  <a:schemeClr val="dk1"/>
                </a:solidFill>
                <a:latin typeface="Impact"/>
                <a:ea typeface="Impact"/>
                <a:cs typeface="Impact"/>
                <a:sym typeface="Impact"/>
              </a:defRPr>
            </a:lvl4pPr>
            <a:lvl5pPr marR="0" lvl="4" algn="l" rtl="0">
              <a:lnSpc>
                <a:spcPct val="120000"/>
              </a:lnSpc>
              <a:spcBef>
                <a:spcPts val="500"/>
              </a:spcBef>
              <a:spcAft>
                <a:spcPts val="0"/>
              </a:spcAft>
              <a:buClr>
                <a:schemeClr val="accent1"/>
              </a:buClr>
              <a:buSzPts val="3200"/>
              <a:buFont typeface="Arial"/>
              <a:buNone/>
              <a:defRPr sz="2000" b="0" i="0" u="none" strike="noStrike" cap="none">
                <a:solidFill>
                  <a:schemeClr val="dk1"/>
                </a:solidFill>
                <a:latin typeface="Impact"/>
                <a:ea typeface="Impact"/>
                <a:cs typeface="Impact"/>
                <a:sym typeface="Impact"/>
              </a:defRPr>
            </a:lvl5pPr>
            <a:lvl6pPr marR="0" lvl="5" algn="l" rtl="0">
              <a:lnSpc>
                <a:spcPct val="120000"/>
              </a:lnSpc>
              <a:spcBef>
                <a:spcPts val="500"/>
              </a:spcBef>
              <a:spcAft>
                <a:spcPts val="0"/>
              </a:spcAft>
              <a:buClr>
                <a:schemeClr val="accent1"/>
              </a:buClr>
              <a:buSzPts val="3200"/>
              <a:buFont typeface="Arial"/>
              <a:buNone/>
              <a:defRPr sz="2000" b="0" i="0" u="none" strike="noStrike" cap="none">
                <a:solidFill>
                  <a:schemeClr val="dk1"/>
                </a:solidFill>
                <a:latin typeface="Impact"/>
                <a:ea typeface="Impact"/>
                <a:cs typeface="Impact"/>
                <a:sym typeface="Impact"/>
              </a:defRPr>
            </a:lvl6pPr>
            <a:lvl7pPr marR="0" lvl="6" algn="l" rtl="0">
              <a:lnSpc>
                <a:spcPct val="120000"/>
              </a:lnSpc>
              <a:spcBef>
                <a:spcPts val="500"/>
              </a:spcBef>
              <a:spcAft>
                <a:spcPts val="0"/>
              </a:spcAft>
              <a:buClr>
                <a:schemeClr val="accent1"/>
              </a:buClr>
              <a:buSzPts val="3200"/>
              <a:buFont typeface="Arial"/>
              <a:buNone/>
              <a:defRPr sz="2000" b="0" i="0" u="none" strike="noStrike" cap="none">
                <a:solidFill>
                  <a:schemeClr val="dk1"/>
                </a:solidFill>
                <a:latin typeface="Impact"/>
                <a:ea typeface="Impact"/>
                <a:cs typeface="Impact"/>
                <a:sym typeface="Impact"/>
              </a:defRPr>
            </a:lvl7pPr>
            <a:lvl8pPr marR="0" lvl="7" algn="l" rtl="0">
              <a:lnSpc>
                <a:spcPct val="120000"/>
              </a:lnSpc>
              <a:spcBef>
                <a:spcPts val="500"/>
              </a:spcBef>
              <a:spcAft>
                <a:spcPts val="0"/>
              </a:spcAft>
              <a:buClr>
                <a:schemeClr val="accent1"/>
              </a:buClr>
              <a:buSzPts val="3200"/>
              <a:buFont typeface="Arial"/>
              <a:buNone/>
              <a:defRPr sz="2000" b="0" i="0" u="none" strike="noStrike" cap="none">
                <a:solidFill>
                  <a:schemeClr val="dk1"/>
                </a:solidFill>
                <a:latin typeface="Impact"/>
                <a:ea typeface="Impact"/>
                <a:cs typeface="Impact"/>
                <a:sym typeface="Impact"/>
              </a:defRPr>
            </a:lvl8pPr>
            <a:lvl9pPr marR="0" lvl="8" algn="l" rtl="0">
              <a:lnSpc>
                <a:spcPct val="120000"/>
              </a:lnSpc>
              <a:spcBef>
                <a:spcPts val="500"/>
              </a:spcBef>
              <a:spcAft>
                <a:spcPts val="0"/>
              </a:spcAft>
              <a:buClr>
                <a:schemeClr val="accent1"/>
              </a:buClr>
              <a:buSzPts val="3200"/>
              <a:buFont typeface="Arial"/>
              <a:buNone/>
              <a:defRPr sz="2000" b="0" i="0" u="none" strike="noStrike" cap="none">
                <a:solidFill>
                  <a:schemeClr val="dk1"/>
                </a:solidFill>
                <a:latin typeface="Impact"/>
                <a:ea typeface="Impact"/>
                <a:cs typeface="Impact"/>
                <a:sym typeface="Impact"/>
              </a:defRPr>
            </a:lvl9pPr>
          </a:lstStyle>
          <a:p>
            <a:endParaRPr/>
          </a:p>
        </p:txBody>
      </p:sp>
      <p:sp>
        <p:nvSpPr>
          <p:cNvPr id="82" name="Google Shape;82;p11"/>
          <p:cNvSpPr txBox="1">
            <a:spLocks noGrp="1"/>
          </p:cNvSpPr>
          <p:nvPr>
            <p:ph type="body" idx="1"/>
          </p:nvPr>
        </p:nvSpPr>
        <p:spPr>
          <a:xfrm>
            <a:off x="685780" y="4702923"/>
            <a:ext cx="10394728" cy="682472"/>
          </a:xfrm>
          <a:prstGeom prst="rect">
            <a:avLst/>
          </a:prstGeom>
          <a:noFill/>
          <a:ln>
            <a:noFill/>
          </a:ln>
        </p:spPr>
        <p:txBody>
          <a:bodyPr spcFirstLastPara="1" wrap="square" lIns="91425" tIns="45700" rIns="91425" bIns="45700" anchor="t" anchorCtr="0">
            <a:noAutofit/>
          </a:bodyPr>
          <a:lstStyle>
            <a:lvl1pPr marL="457200" lvl="0" indent="-228600" algn="l">
              <a:lnSpc>
                <a:spcPct val="120000"/>
              </a:lnSpc>
              <a:spcBef>
                <a:spcPts val="1000"/>
              </a:spcBef>
              <a:spcAft>
                <a:spcPts val="0"/>
              </a:spcAft>
              <a:buSzPts val="2560"/>
              <a:buNone/>
              <a:defRPr sz="1600"/>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83" name="Google Shape;83;p11"/>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1"/>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1"/>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86"/>
        <p:cNvGrpSpPr/>
        <p:nvPr/>
      </p:nvGrpSpPr>
      <p:grpSpPr>
        <a:xfrm>
          <a:off x="0" y="0"/>
          <a:ext cx="0" cy="0"/>
          <a:chOff x="0" y="0"/>
          <a:chExt cx="0" cy="0"/>
        </a:xfrm>
      </p:grpSpPr>
      <p:sp>
        <p:nvSpPr>
          <p:cNvPr id="87" name="Google Shape;87;p12"/>
          <p:cNvSpPr txBox="1">
            <a:spLocks noGrp="1"/>
          </p:cNvSpPr>
          <p:nvPr>
            <p:ph type="title"/>
          </p:nvPr>
        </p:nvSpPr>
        <p:spPr>
          <a:xfrm>
            <a:off x="685801" y="685800"/>
            <a:ext cx="10396902" cy="319490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1"/>
              </a:buClr>
              <a:buSzPts val="4800"/>
              <a:buFont typeface="Impact"/>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12"/>
          <p:cNvSpPr txBox="1">
            <a:spLocks noGrp="1"/>
          </p:cNvSpPr>
          <p:nvPr>
            <p:ph type="body" idx="1"/>
          </p:nvPr>
        </p:nvSpPr>
        <p:spPr>
          <a:xfrm>
            <a:off x="685779" y="4106333"/>
            <a:ext cx="10394729" cy="1273606"/>
          </a:xfrm>
          <a:prstGeom prst="rect">
            <a:avLst/>
          </a:prstGeom>
          <a:noFill/>
          <a:ln>
            <a:noFill/>
          </a:ln>
        </p:spPr>
        <p:txBody>
          <a:bodyPr spcFirstLastPara="1" wrap="square" lIns="91425" tIns="45700" rIns="91425" bIns="45700" anchor="ctr" anchorCtr="0">
            <a:noAutofit/>
          </a:bodyPr>
          <a:lstStyle>
            <a:lvl1pPr marL="457200" lvl="0" indent="-228600" algn="ctr">
              <a:lnSpc>
                <a:spcPct val="120000"/>
              </a:lnSpc>
              <a:spcBef>
                <a:spcPts val="1000"/>
              </a:spcBef>
              <a:spcAft>
                <a:spcPts val="0"/>
              </a:spcAft>
              <a:buSzPts val="2880"/>
              <a:buNone/>
              <a:defRPr sz="1800"/>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89" name="Google Shape;89;p12"/>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2"/>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2"/>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2"/>
        <p:cNvGrpSpPr/>
        <p:nvPr/>
      </p:nvGrpSpPr>
      <p:grpSpPr>
        <a:xfrm>
          <a:off x="0" y="0"/>
          <a:ext cx="0" cy="0"/>
          <a:chOff x="0" y="0"/>
          <a:chExt cx="0" cy="0"/>
        </a:xfrm>
      </p:grpSpPr>
      <p:sp>
        <p:nvSpPr>
          <p:cNvPr id="93" name="Google Shape;93;p13"/>
          <p:cNvSpPr txBox="1">
            <a:spLocks noGrp="1"/>
          </p:cNvSpPr>
          <p:nvPr>
            <p:ph type="title"/>
          </p:nvPr>
        </p:nvSpPr>
        <p:spPr>
          <a:xfrm>
            <a:off x="1121732" y="685800"/>
            <a:ext cx="9525020" cy="2916704"/>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1"/>
              </a:buClr>
              <a:buSzPts val="4800"/>
              <a:buFont typeface="Impact"/>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3"/>
          <p:cNvSpPr txBox="1">
            <a:spLocks noGrp="1"/>
          </p:cNvSpPr>
          <p:nvPr>
            <p:ph type="body" idx="1"/>
          </p:nvPr>
        </p:nvSpPr>
        <p:spPr>
          <a:xfrm>
            <a:off x="1550264" y="3610032"/>
            <a:ext cx="8667956" cy="377768"/>
          </a:xfrm>
          <a:prstGeom prst="rect">
            <a:avLst/>
          </a:prstGeom>
          <a:noFill/>
          <a:ln>
            <a:noFill/>
          </a:ln>
        </p:spPr>
        <p:txBody>
          <a:bodyPr spcFirstLastPara="1" wrap="square" lIns="91425" tIns="45700" rIns="91425" bIns="45700" anchor="t" anchorCtr="0">
            <a:noAutofit/>
          </a:bodyPr>
          <a:lstStyle>
            <a:lvl1pPr marL="457200" lvl="0" indent="-228600" algn="r">
              <a:lnSpc>
                <a:spcPct val="120000"/>
              </a:lnSpc>
              <a:spcBef>
                <a:spcPts val="1000"/>
              </a:spcBef>
              <a:spcAft>
                <a:spcPts val="0"/>
              </a:spcAft>
              <a:buSzPts val="2240"/>
              <a:buNone/>
              <a:defRPr sz="1400">
                <a:solidFill>
                  <a:srgbClr val="7F7F7F"/>
                </a:solidFill>
              </a:defRPr>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95" name="Google Shape;95;p13"/>
          <p:cNvSpPr txBox="1">
            <a:spLocks noGrp="1"/>
          </p:cNvSpPr>
          <p:nvPr>
            <p:ph type="body" idx="2"/>
          </p:nvPr>
        </p:nvSpPr>
        <p:spPr>
          <a:xfrm>
            <a:off x="685801" y="4106334"/>
            <a:ext cx="10396882" cy="1268252"/>
          </a:xfrm>
          <a:prstGeom prst="rect">
            <a:avLst/>
          </a:prstGeom>
          <a:noFill/>
          <a:ln>
            <a:noFill/>
          </a:ln>
        </p:spPr>
        <p:txBody>
          <a:bodyPr spcFirstLastPara="1" wrap="square" lIns="91425" tIns="45700" rIns="91425" bIns="45700" anchor="ctr" anchorCtr="0">
            <a:noAutofit/>
          </a:bodyPr>
          <a:lstStyle>
            <a:lvl1pPr marL="457200" lvl="0" indent="-228600" algn="ctr">
              <a:lnSpc>
                <a:spcPct val="120000"/>
              </a:lnSpc>
              <a:spcBef>
                <a:spcPts val="1000"/>
              </a:spcBef>
              <a:spcAft>
                <a:spcPts val="0"/>
              </a:spcAft>
              <a:buSzPts val="2880"/>
              <a:buNone/>
              <a:defRPr sz="1800"/>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96" name="Google Shape;96;p13"/>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3"/>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3"/>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99" name="Google Shape;99;p13"/>
          <p:cNvSpPr txBox="1"/>
          <p:nvPr/>
        </p:nvSpPr>
        <p:spPr>
          <a:xfrm>
            <a:off x="685801" y="89262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8000"/>
              <a:buFont typeface="Impact"/>
              <a:buNone/>
            </a:pPr>
            <a:r>
              <a:rPr lang="en-US" sz="8000" b="0" i="0" u="none" strike="noStrike" cap="none">
                <a:solidFill>
                  <a:schemeClr val="dk1"/>
                </a:solidFill>
                <a:latin typeface="Impact"/>
                <a:ea typeface="Impact"/>
                <a:cs typeface="Impact"/>
                <a:sym typeface="Impact"/>
              </a:rPr>
              <a:t>“</a:t>
            </a:r>
            <a:endParaRPr/>
          </a:p>
        </p:txBody>
      </p:sp>
      <p:sp>
        <p:nvSpPr>
          <p:cNvPr id="100" name="Google Shape;100;p13"/>
          <p:cNvSpPr txBox="1"/>
          <p:nvPr/>
        </p:nvSpPr>
        <p:spPr>
          <a:xfrm>
            <a:off x="10473083" y="2922827"/>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dk1"/>
              </a:buClr>
              <a:buSzPts val="8000"/>
              <a:buFont typeface="Impact"/>
              <a:buNone/>
            </a:pPr>
            <a:r>
              <a:rPr lang="en-US" sz="8000" b="0" i="0" u="none" strike="noStrike" cap="none">
                <a:solidFill>
                  <a:schemeClr val="dk1"/>
                </a:solidFill>
                <a:latin typeface="Impact"/>
                <a:ea typeface="Impact"/>
                <a:cs typeface="Impact"/>
                <a:sym typeface="Impact"/>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1"/>
        <p:cNvGrpSpPr/>
        <p:nvPr/>
      </p:nvGrpSpPr>
      <p:grpSpPr>
        <a:xfrm>
          <a:off x="0" y="0"/>
          <a:ext cx="0" cy="0"/>
          <a:chOff x="0" y="0"/>
          <a:chExt cx="0" cy="0"/>
        </a:xfrm>
      </p:grpSpPr>
      <p:sp>
        <p:nvSpPr>
          <p:cNvPr id="102" name="Google Shape;102;p14"/>
          <p:cNvSpPr txBox="1">
            <a:spLocks noGrp="1"/>
          </p:cNvSpPr>
          <p:nvPr>
            <p:ph type="title"/>
          </p:nvPr>
        </p:nvSpPr>
        <p:spPr>
          <a:xfrm>
            <a:off x="685800" y="1723854"/>
            <a:ext cx="10394707" cy="251183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1"/>
              </a:buClr>
              <a:buSzPts val="4800"/>
              <a:buFont typeface="Impact"/>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4"/>
          <p:cNvSpPr txBox="1">
            <a:spLocks noGrp="1"/>
          </p:cNvSpPr>
          <p:nvPr>
            <p:ph type="body" idx="1"/>
          </p:nvPr>
        </p:nvSpPr>
        <p:spPr>
          <a:xfrm>
            <a:off x="685800" y="4247468"/>
            <a:ext cx="10394707" cy="1140644"/>
          </a:xfrm>
          <a:prstGeom prst="rect">
            <a:avLst/>
          </a:prstGeom>
          <a:noFill/>
          <a:ln>
            <a:noFill/>
          </a:ln>
        </p:spPr>
        <p:txBody>
          <a:bodyPr spcFirstLastPara="1" wrap="square" lIns="91425" tIns="45700" rIns="91425" bIns="45700" anchor="t" anchorCtr="0">
            <a:noAutofit/>
          </a:bodyPr>
          <a:lstStyle>
            <a:lvl1pPr marL="457200" lvl="0" indent="-228600" algn="l">
              <a:lnSpc>
                <a:spcPct val="120000"/>
              </a:lnSpc>
              <a:spcBef>
                <a:spcPts val="1000"/>
              </a:spcBef>
              <a:spcAft>
                <a:spcPts val="0"/>
              </a:spcAft>
              <a:buSzPts val="2880"/>
              <a:buNone/>
              <a:defRPr sz="1800"/>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104" name="Google Shape;104;p14"/>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4"/>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4"/>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07"/>
        <p:cNvGrpSpPr/>
        <p:nvPr/>
      </p:nvGrpSpPr>
      <p:grpSpPr>
        <a:xfrm>
          <a:off x="0" y="0"/>
          <a:ext cx="0" cy="0"/>
          <a:chOff x="0" y="0"/>
          <a:chExt cx="0" cy="0"/>
        </a:xfrm>
      </p:grpSpPr>
      <p:sp>
        <p:nvSpPr>
          <p:cNvPr id="108" name="Google Shape;108;p15"/>
          <p:cNvSpPr txBox="1">
            <a:spLocks noGrp="1"/>
          </p:cNvSpPr>
          <p:nvPr>
            <p:ph type="title"/>
          </p:nvPr>
        </p:nvSpPr>
        <p:spPr>
          <a:xfrm>
            <a:off x="685802" y="685800"/>
            <a:ext cx="10394706" cy="1151965"/>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1"/>
              </a:buClr>
              <a:buSzPts val="5400"/>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
          <p:cNvSpPr txBox="1">
            <a:spLocks noGrp="1"/>
          </p:cNvSpPr>
          <p:nvPr>
            <p:ph type="body" idx="1"/>
          </p:nvPr>
        </p:nvSpPr>
        <p:spPr>
          <a:xfrm>
            <a:off x="685802" y="2063395"/>
            <a:ext cx="3310128"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840"/>
              <a:buNone/>
              <a:defRPr sz="24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10" name="Google Shape;110;p15"/>
          <p:cNvSpPr txBox="1">
            <a:spLocks noGrp="1"/>
          </p:cNvSpPr>
          <p:nvPr>
            <p:ph type="body" idx="2"/>
          </p:nvPr>
        </p:nvSpPr>
        <p:spPr>
          <a:xfrm>
            <a:off x="685802" y="2639658"/>
            <a:ext cx="3310128" cy="2734928"/>
          </a:xfrm>
          <a:prstGeom prst="rect">
            <a:avLst/>
          </a:prstGeom>
          <a:noFill/>
          <a:ln>
            <a:noFill/>
          </a:ln>
        </p:spPr>
        <p:txBody>
          <a:bodyPr spcFirstLastPara="1" wrap="square" lIns="91425" tIns="45700" rIns="91425" bIns="45700" anchor="t" anchorCtr="0">
            <a:no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11" name="Google Shape;111;p15"/>
          <p:cNvSpPr txBox="1">
            <a:spLocks noGrp="1"/>
          </p:cNvSpPr>
          <p:nvPr>
            <p:ph type="body" idx="3"/>
          </p:nvPr>
        </p:nvSpPr>
        <p:spPr>
          <a:xfrm>
            <a:off x="4234622" y="2063395"/>
            <a:ext cx="3310128"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840"/>
              <a:buNone/>
              <a:defRPr sz="24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12" name="Google Shape;112;p15"/>
          <p:cNvSpPr txBox="1">
            <a:spLocks noGrp="1"/>
          </p:cNvSpPr>
          <p:nvPr>
            <p:ph type="body" idx="4"/>
          </p:nvPr>
        </p:nvSpPr>
        <p:spPr>
          <a:xfrm>
            <a:off x="4234621" y="2639658"/>
            <a:ext cx="3310128" cy="2734928"/>
          </a:xfrm>
          <a:prstGeom prst="rect">
            <a:avLst/>
          </a:prstGeom>
          <a:noFill/>
          <a:ln>
            <a:noFill/>
          </a:ln>
        </p:spPr>
        <p:txBody>
          <a:bodyPr spcFirstLastPara="1" wrap="square" lIns="91425" tIns="45700" rIns="91425" bIns="45700" anchor="t" anchorCtr="0">
            <a:no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13" name="Google Shape;113;p15"/>
          <p:cNvSpPr txBox="1">
            <a:spLocks noGrp="1"/>
          </p:cNvSpPr>
          <p:nvPr>
            <p:ph type="body" idx="5"/>
          </p:nvPr>
        </p:nvSpPr>
        <p:spPr>
          <a:xfrm>
            <a:off x="7770380" y="2063395"/>
            <a:ext cx="3310128"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840"/>
              <a:buNone/>
              <a:defRPr sz="24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14" name="Google Shape;114;p15"/>
          <p:cNvSpPr txBox="1">
            <a:spLocks noGrp="1"/>
          </p:cNvSpPr>
          <p:nvPr>
            <p:ph type="body" idx="6"/>
          </p:nvPr>
        </p:nvSpPr>
        <p:spPr>
          <a:xfrm>
            <a:off x="7770380" y="2639658"/>
            <a:ext cx="3310128" cy="2734928"/>
          </a:xfrm>
          <a:prstGeom prst="rect">
            <a:avLst/>
          </a:prstGeom>
          <a:noFill/>
          <a:ln>
            <a:noFill/>
          </a:ln>
        </p:spPr>
        <p:txBody>
          <a:bodyPr spcFirstLastPara="1" wrap="square" lIns="91425" tIns="45700" rIns="91425" bIns="45700" anchor="t" anchorCtr="0">
            <a:no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15" name="Google Shape;115;p15"/>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15"/>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5"/>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18"/>
        <p:cNvGrpSpPr/>
        <p:nvPr/>
      </p:nvGrpSpPr>
      <p:grpSpPr>
        <a:xfrm>
          <a:off x="0" y="0"/>
          <a:ext cx="0" cy="0"/>
          <a:chOff x="0" y="0"/>
          <a:chExt cx="0" cy="0"/>
        </a:xfrm>
      </p:grpSpPr>
      <p:sp>
        <p:nvSpPr>
          <p:cNvPr id="119" name="Google Shape;119;p16"/>
          <p:cNvSpPr txBox="1">
            <a:spLocks noGrp="1"/>
          </p:cNvSpPr>
          <p:nvPr>
            <p:ph type="title"/>
          </p:nvPr>
        </p:nvSpPr>
        <p:spPr>
          <a:xfrm>
            <a:off x="685801" y="685800"/>
            <a:ext cx="10396882" cy="1151965"/>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1"/>
              </a:buClr>
              <a:buSzPts val="5400"/>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0" name="Google Shape;120;p16"/>
          <p:cNvSpPr txBox="1">
            <a:spLocks noGrp="1"/>
          </p:cNvSpPr>
          <p:nvPr>
            <p:ph type="body" idx="1"/>
          </p:nvPr>
        </p:nvSpPr>
        <p:spPr>
          <a:xfrm>
            <a:off x="691840" y="3813025"/>
            <a:ext cx="3310128"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520"/>
              <a:buNone/>
              <a:defRPr sz="22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21" name="Google Shape;121;p16"/>
          <p:cNvSpPr>
            <a:spLocks noGrp="1"/>
          </p:cNvSpPr>
          <p:nvPr>
            <p:ph type="pic" idx="2"/>
          </p:nvPr>
        </p:nvSpPr>
        <p:spPr>
          <a:xfrm>
            <a:off x="685780" y="2063395"/>
            <a:ext cx="3310128" cy="1536725"/>
          </a:xfrm>
          <a:prstGeom prst="roundRect">
            <a:avLst>
              <a:gd name="adj" fmla="val 0"/>
            </a:avLst>
          </a:prstGeom>
          <a:noFill/>
          <a:ln w="57150" cap="flat" cmpd="thinThick">
            <a:solidFill>
              <a:srgbClr val="7F7F7F"/>
            </a:solidFill>
            <a:prstDash val="solid"/>
            <a:miter lim="800000"/>
            <a:headEnd type="none" w="sm" len="sm"/>
            <a:tailEnd type="none" w="sm" len="sm"/>
          </a:ln>
        </p:spPr>
        <p:txBody>
          <a:bodyPr spcFirstLastPara="1" wrap="square" lIns="91425" tIns="45700" rIns="91425" bIns="45700" anchor="t" anchorCtr="0">
            <a:noAutofit/>
          </a:bodyPr>
          <a:lstStyle>
            <a:lvl1pPr marR="0" lvl="0" algn="ctr" rtl="0">
              <a:lnSpc>
                <a:spcPct val="120000"/>
              </a:lnSpc>
              <a:spcBef>
                <a:spcPts val="10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1pPr>
            <a:lvl2pPr marR="0" lvl="1"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2pPr>
            <a:lvl3pPr marR="0" lvl="2"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3pPr>
            <a:lvl4pPr marR="0" lvl="3"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4pPr>
            <a:lvl5pPr marR="0" lvl="4"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5pPr>
            <a:lvl6pPr marR="0" lvl="5"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6pPr>
            <a:lvl7pPr marR="0" lvl="6"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7pPr>
            <a:lvl8pPr marR="0" lvl="7"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8pPr>
            <a:lvl9pPr marR="0" lvl="8"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9pPr>
          </a:lstStyle>
          <a:p>
            <a:endParaRPr/>
          </a:p>
        </p:txBody>
      </p:sp>
      <p:sp>
        <p:nvSpPr>
          <p:cNvPr id="122" name="Google Shape;122;p16"/>
          <p:cNvSpPr txBox="1">
            <a:spLocks noGrp="1"/>
          </p:cNvSpPr>
          <p:nvPr>
            <p:ph type="body" idx="3"/>
          </p:nvPr>
        </p:nvSpPr>
        <p:spPr>
          <a:xfrm>
            <a:off x="691840" y="4389287"/>
            <a:ext cx="3310128" cy="985299"/>
          </a:xfrm>
          <a:prstGeom prst="rect">
            <a:avLst/>
          </a:prstGeom>
          <a:noFill/>
          <a:ln>
            <a:noFill/>
          </a:ln>
        </p:spPr>
        <p:txBody>
          <a:bodyPr spcFirstLastPara="1" wrap="square" lIns="91425" tIns="45700" rIns="91425" bIns="45700" anchor="t" anchorCtr="0">
            <a:no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23" name="Google Shape;123;p16"/>
          <p:cNvSpPr txBox="1">
            <a:spLocks noGrp="1"/>
          </p:cNvSpPr>
          <p:nvPr>
            <p:ph type="body" idx="4"/>
          </p:nvPr>
        </p:nvSpPr>
        <p:spPr>
          <a:xfrm>
            <a:off x="4237410" y="3813025"/>
            <a:ext cx="3310128"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520"/>
              <a:buNone/>
              <a:defRPr sz="22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24" name="Google Shape;124;p16"/>
          <p:cNvSpPr>
            <a:spLocks noGrp="1"/>
          </p:cNvSpPr>
          <p:nvPr>
            <p:ph type="pic" idx="5"/>
          </p:nvPr>
        </p:nvSpPr>
        <p:spPr>
          <a:xfrm>
            <a:off x="4235999" y="2063395"/>
            <a:ext cx="3310128" cy="1535237"/>
          </a:xfrm>
          <a:prstGeom prst="roundRect">
            <a:avLst>
              <a:gd name="adj" fmla="val 0"/>
            </a:avLst>
          </a:prstGeom>
          <a:noFill/>
          <a:ln w="57150" cap="flat" cmpd="thinThick">
            <a:solidFill>
              <a:srgbClr val="7F7F7F"/>
            </a:solidFill>
            <a:prstDash val="solid"/>
            <a:miter lim="800000"/>
            <a:headEnd type="none" w="sm" len="sm"/>
            <a:tailEnd type="none" w="sm" len="sm"/>
          </a:ln>
        </p:spPr>
        <p:txBody>
          <a:bodyPr spcFirstLastPara="1" wrap="square" lIns="91425" tIns="45700" rIns="91425" bIns="45700" anchor="t" anchorCtr="0">
            <a:noAutofit/>
          </a:bodyPr>
          <a:lstStyle>
            <a:lvl1pPr marR="0" lvl="0" algn="ctr" rtl="0">
              <a:lnSpc>
                <a:spcPct val="120000"/>
              </a:lnSpc>
              <a:spcBef>
                <a:spcPts val="10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1pPr>
            <a:lvl2pPr marR="0" lvl="1"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2pPr>
            <a:lvl3pPr marR="0" lvl="2"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3pPr>
            <a:lvl4pPr marR="0" lvl="3"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4pPr>
            <a:lvl5pPr marR="0" lvl="4"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5pPr>
            <a:lvl6pPr marR="0" lvl="5"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6pPr>
            <a:lvl7pPr marR="0" lvl="6"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7pPr>
            <a:lvl8pPr marR="0" lvl="7"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8pPr>
            <a:lvl9pPr marR="0" lvl="8"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9pPr>
          </a:lstStyle>
          <a:p>
            <a:endParaRPr/>
          </a:p>
        </p:txBody>
      </p:sp>
      <p:sp>
        <p:nvSpPr>
          <p:cNvPr id="125" name="Google Shape;125;p16"/>
          <p:cNvSpPr txBox="1">
            <a:spLocks noGrp="1"/>
          </p:cNvSpPr>
          <p:nvPr>
            <p:ph type="body" idx="6"/>
          </p:nvPr>
        </p:nvSpPr>
        <p:spPr>
          <a:xfrm>
            <a:off x="4235999" y="4389286"/>
            <a:ext cx="3310128" cy="985300"/>
          </a:xfrm>
          <a:prstGeom prst="rect">
            <a:avLst/>
          </a:prstGeom>
          <a:noFill/>
          <a:ln>
            <a:noFill/>
          </a:ln>
        </p:spPr>
        <p:txBody>
          <a:bodyPr spcFirstLastPara="1" wrap="square" lIns="91425" tIns="45700" rIns="91425" bIns="45700" anchor="t" anchorCtr="0">
            <a:no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26" name="Google Shape;126;p16"/>
          <p:cNvSpPr txBox="1">
            <a:spLocks noGrp="1"/>
          </p:cNvSpPr>
          <p:nvPr>
            <p:ph type="body" idx="7"/>
          </p:nvPr>
        </p:nvSpPr>
        <p:spPr>
          <a:xfrm>
            <a:off x="7768944" y="3813025"/>
            <a:ext cx="3310128"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520"/>
              <a:buNone/>
              <a:defRPr sz="22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27" name="Google Shape;127;p16"/>
          <p:cNvSpPr>
            <a:spLocks noGrp="1"/>
          </p:cNvSpPr>
          <p:nvPr>
            <p:ph type="pic" idx="8"/>
          </p:nvPr>
        </p:nvSpPr>
        <p:spPr>
          <a:xfrm>
            <a:off x="7768819" y="2063394"/>
            <a:ext cx="3310128" cy="1537196"/>
          </a:xfrm>
          <a:prstGeom prst="roundRect">
            <a:avLst>
              <a:gd name="adj" fmla="val 0"/>
            </a:avLst>
          </a:prstGeom>
          <a:noFill/>
          <a:ln w="57150" cap="flat" cmpd="thinThick">
            <a:solidFill>
              <a:srgbClr val="7F7F7F"/>
            </a:solidFill>
            <a:prstDash val="solid"/>
            <a:miter lim="800000"/>
            <a:headEnd type="none" w="sm" len="sm"/>
            <a:tailEnd type="none" w="sm" len="sm"/>
          </a:ln>
        </p:spPr>
        <p:txBody>
          <a:bodyPr spcFirstLastPara="1" wrap="square" lIns="91425" tIns="45700" rIns="91425" bIns="45700" anchor="t" anchorCtr="0">
            <a:noAutofit/>
          </a:bodyPr>
          <a:lstStyle>
            <a:lvl1pPr marR="0" lvl="0" algn="ctr" rtl="0">
              <a:lnSpc>
                <a:spcPct val="120000"/>
              </a:lnSpc>
              <a:spcBef>
                <a:spcPts val="10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1pPr>
            <a:lvl2pPr marR="0" lvl="1"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2pPr>
            <a:lvl3pPr marR="0" lvl="2"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3pPr>
            <a:lvl4pPr marR="0" lvl="3"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4pPr>
            <a:lvl5pPr marR="0" lvl="4"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5pPr>
            <a:lvl6pPr marR="0" lvl="5"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6pPr>
            <a:lvl7pPr marR="0" lvl="6"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7pPr>
            <a:lvl8pPr marR="0" lvl="7"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8pPr>
            <a:lvl9pPr marR="0" lvl="8" algn="l" rtl="0">
              <a:lnSpc>
                <a:spcPct val="120000"/>
              </a:lnSpc>
              <a:spcBef>
                <a:spcPts val="500"/>
              </a:spcBef>
              <a:spcAft>
                <a:spcPts val="0"/>
              </a:spcAft>
              <a:buClr>
                <a:schemeClr val="accent1"/>
              </a:buClr>
              <a:buSzPts val="2560"/>
              <a:buFont typeface="Arial"/>
              <a:buNone/>
              <a:defRPr sz="1600" b="0" i="0" u="none" strike="noStrike" cap="none">
                <a:solidFill>
                  <a:schemeClr val="dk1"/>
                </a:solidFill>
                <a:latin typeface="Impact"/>
                <a:ea typeface="Impact"/>
                <a:cs typeface="Impact"/>
                <a:sym typeface="Impact"/>
              </a:defRPr>
            </a:lvl9pPr>
          </a:lstStyle>
          <a:p>
            <a:endParaRPr/>
          </a:p>
        </p:txBody>
      </p:sp>
      <p:sp>
        <p:nvSpPr>
          <p:cNvPr id="128" name="Google Shape;128;p16"/>
          <p:cNvSpPr txBox="1">
            <a:spLocks noGrp="1"/>
          </p:cNvSpPr>
          <p:nvPr>
            <p:ph type="body" idx="9"/>
          </p:nvPr>
        </p:nvSpPr>
        <p:spPr>
          <a:xfrm>
            <a:off x="7768819" y="4389284"/>
            <a:ext cx="3310128" cy="985302"/>
          </a:xfrm>
          <a:prstGeom prst="rect">
            <a:avLst/>
          </a:prstGeom>
          <a:noFill/>
          <a:ln>
            <a:noFill/>
          </a:ln>
        </p:spPr>
        <p:txBody>
          <a:bodyPr spcFirstLastPara="1" wrap="square" lIns="91425" tIns="45700" rIns="91425" bIns="45700" anchor="t" anchorCtr="0">
            <a:no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29" name="Google Shape;129;p16"/>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2"/>
        <p:cNvGrpSpPr/>
        <p:nvPr/>
      </p:nvGrpSpPr>
      <p:grpSpPr>
        <a:xfrm>
          <a:off x="0" y="0"/>
          <a:ext cx="0" cy="0"/>
          <a:chOff x="0" y="0"/>
          <a:chExt cx="0" cy="0"/>
        </a:xfrm>
      </p:grpSpPr>
      <p:sp>
        <p:nvSpPr>
          <p:cNvPr id="133" name="Google Shape;133;p17"/>
          <p:cNvSpPr txBox="1">
            <a:spLocks noGrp="1"/>
          </p:cNvSpPr>
          <p:nvPr>
            <p:ph type="title"/>
          </p:nvPr>
        </p:nvSpPr>
        <p:spPr>
          <a:xfrm>
            <a:off x="685801" y="685800"/>
            <a:ext cx="10396882" cy="1151965"/>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accent1"/>
              </a:buClr>
              <a:buSzPts val="5400"/>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4" name="Google Shape;134;p17"/>
          <p:cNvSpPr txBox="1">
            <a:spLocks noGrp="1"/>
          </p:cNvSpPr>
          <p:nvPr>
            <p:ph type="body" idx="1"/>
          </p:nvPr>
        </p:nvSpPr>
        <p:spPr>
          <a:xfrm rot="5400000">
            <a:off x="4227558" y="-1478363"/>
            <a:ext cx="3311190" cy="10394707"/>
          </a:xfrm>
          <a:prstGeom prst="rect">
            <a:avLst/>
          </a:prstGeom>
          <a:noFill/>
          <a:ln>
            <a:noFill/>
          </a:ln>
        </p:spPr>
        <p:txBody>
          <a:bodyPr spcFirstLastPara="1" wrap="square" lIns="91425" tIns="45700" rIns="91425" bIns="45700" anchor="t" anchorCtr="0">
            <a:no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135" name="Google Shape;135;p17"/>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17"/>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8"/>
        <p:cNvGrpSpPr/>
        <p:nvPr/>
      </p:nvGrpSpPr>
      <p:grpSpPr>
        <a:xfrm>
          <a:off x="0" y="0"/>
          <a:ext cx="0" cy="0"/>
          <a:chOff x="0" y="0"/>
          <a:chExt cx="0" cy="0"/>
        </a:xfrm>
      </p:grpSpPr>
      <p:sp>
        <p:nvSpPr>
          <p:cNvPr id="139" name="Google Shape;139;p18"/>
          <p:cNvSpPr txBox="1">
            <a:spLocks noGrp="1"/>
          </p:cNvSpPr>
          <p:nvPr>
            <p:ph type="title"/>
          </p:nvPr>
        </p:nvSpPr>
        <p:spPr>
          <a:xfrm rot="5400000">
            <a:off x="7603792" y="1897870"/>
            <a:ext cx="4688785" cy="22646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5400"/>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18"/>
          <p:cNvSpPr txBox="1">
            <a:spLocks noGrp="1"/>
          </p:cNvSpPr>
          <p:nvPr>
            <p:ph type="body" idx="1"/>
          </p:nvPr>
        </p:nvSpPr>
        <p:spPr>
          <a:xfrm rot="5400000">
            <a:off x="2293623" y="-922023"/>
            <a:ext cx="4688785" cy="7904431"/>
          </a:xfrm>
          <a:prstGeom prst="rect">
            <a:avLst/>
          </a:prstGeom>
          <a:noFill/>
          <a:ln>
            <a:noFill/>
          </a:ln>
        </p:spPr>
        <p:txBody>
          <a:bodyPr spcFirstLastPara="1" wrap="square" lIns="91425" tIns="45700" rIns="91425" bIns="45700" anchor="t" anchorCtr="0">
            <a:no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141" name="Google Shape;141;p18"/>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18"/>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18"/>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
        <p:cNvGrpSpPr/>
        <p:nvPr/>
      </p:nvGrpSpPr>
      <p:grpSpPr>
        <a:xfrm>
          <a:off x="0" y="0"/>
          <a:ext cx="0" cy="0"/>
          <a:chOff x="0" y="0"/>
          <a:chExt cx="0" cy="0"/>
        </a:xfrm>
      </p:grpSpPr>
      <p:pic>
        <p:nvPicPr>
          <p:cNvPr id="6" name="Google Shape;6;p1" descr="Brickwork-HD-R1a.jpg"/>
          <p:cNvPicPr preferRelativeResize="0"/>
          <p:nvPr/>
        </p:nvPicPr>
        <p:blipFill rotWithShape="1">
          <a:blip r:embed="rId20">
            <a:alphaModFix/>
          </a:blip>
          <a:srcRect/>
          <a:stretch/>
        </p:blipFill>
        <p:spPr>
          <a:xfrm>
            <a:off x="0" y="0"/>
            <a:ext cx="12192000" cy="6858000"/>
          </a:xfrm>
          <a:prstGeom prst="rect">
            <a:avLst/>
          </a:prstGeom>
          <a:noFill/>
          <a:ln>
            <a:noFill/>
          </a:ln>
        </p:spPr>
      </p:pic>
      <p:grpSp>
        <p:nvGrpSpPr>
          <p:cNvPr id="7" name="Google Shape;7;p1"/>
          <p:cNvGrpSpPr/>
          <p:nvPr/>
        </p:nvGrpSpPr>
        <p:grpSpPr>
          <a:xfrm>
            <a:off x="-25397" y="0"/>
            <a:ext cx="12005350" cy="6644081"/>
            <a:chOff x="-25397" y="0"/>
            <a:chExt cx="12005350" cy="6644081"/>
          </a:xfrm>
        </p:grpSpPr>
        <p:sp>
          <p:nvSpPr>
            <p:cNvPr id="8" name="Google Shape;8;p1"/>
            <p:cNvSpPr/>
            <p:nvPr/>
          </p:nvSpPr>
          <p:spPr>
            <a:xfrm>
              <a:off x="1" y="0"/>
              <a:ext cx="11979952" cy="6644081"/>
            </a:xfrm>
            <a:prstGeom prst="rect">
              <a:avLst/>
            </a:prstGeom>
            <a:blipFill rotWithShape="1">
              <a:blip r:embed="rId19">
                <a:alphaModFix/>
              </a:blip>
              <a:stretch>
                <a:fillRect/>
              </a:stretch>
            </a:blipFill>
            <a:ln>
              <a:noFill/>
            </a:ln>
            <a:effectLst>
              <a:outerShdw blurRad="98425" dist="76200" dir="4380000" algn="tl" rotWithShape="0">
                <a:srgbClr val="000000">
                  <a:alpha val="6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25397" y="0"/>
              <a:ext cx="11773291" cy="6419514"/>
            </a:xfrm>
            <a:custGeom>
              <a:avLst/>
              <a:gdLst/>
              <a:ahLst/>
              <a:cxnLst/>
              <a:rect l="l" t="t" r="r" b="b"/>
              <a:pathLst>
                <a:path w="11773291" h="6419514" extrusionOk="0">
                  <a:moveTo>
                    <a:pt x="11750059" y="0"/>
                  </a:moveTo>
                  <a:lnTo>
                    <a:pt x="11773291" y="6419514"/>
                  </a:lnTo>
                  <a:lnTo>
                    <a:pt x="0" y="6411047"/>
                  </a:lnTo>
                </a:path>
              </a:pathLst>
            </a:custGeom>
            <a:noFill/>
            <a:ln w="82550" cap="flat" cmpd="sng">
              <a:solidFill>
                <a:srgbClr val="7F7F7F"/>
              </a:solidFill>
              <a:prstDash val="solid"/>
              <a:miter lim="800000"/>
              <a:headEnd type="none" w="sm" len="sm"/>
              <a:tailEnd type="none" w="sm" len="sm"/>
            </a:ln>
          </p:spPr>
        </p:sp>
        <p:sp>
          <p:nvSpPr>
            <p:cNvPr id="10" name="Google Shape;10;p1"/>
            <p:cNvSpPr/>
            <p:nvPr/>
          </p:nvSpPr>
          <p:spPr>
            <a:xfrm>
              <a:off x="1" y="5600215"/>
              <a:ext cx="11706512" cy="780581"/>
            </a:xfrm>
            <a:prstGeom prst="rect">
              <a:avLst/>
            </a:prstGeom>
            <a:gradFill>
              <a:gsLst>
                <a:gs pos="0">
                  <a:schemeClr val="accent1"/>
                </a:gs>
                <a:gs pos="34000">
                  <a:schemeClr val="accent1"/>
                </a:gs>
                <a:gs pos="100000">
                  <a:srgbClr val="5C0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Google Shape;11;p1"/>
          <p:cNvSpPr txBox="1">
            <a:spLocks noGrp="1"/>
          </p:cNvSpPr>
          <p:nvPr>
            <p:ph type="title"/>
          </p:nvPr>
        </p:nvSpPr>
        <p:spPr>
          <a:xfrm>
            <a:off x="685801" y="685800"/>
            <a:ext cx="10396882" cy="1151965"/>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accent1"/>
              </a:buClr>
              <a:buSzPts val="5400"/>
              <a:buFont typeface="Impact"/>
              <a:buNone/>
              <a:defRPr sz="5400" b="0" i="0" u="none" strike="noStrike" cap="none">
                <a:solidFill>
                  <a:schemeClr val="accent1"/>
                </a:solidFill>
                <a:latin typeface="Impact"/>
                <a:ea typeface="Impact"/>
                <a:cs typeface="Impact"/>
                <a:sym typeface="Impac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685800" y="2063396"/>
            <a:ext cx="10396883" cy="3311189"/>
          </a:xfrm>
          <a:prstGeom prst="rect">
            <a:avLst/>
          </a:prstGeom>
          <a:noFill/>
          <a:ln>
            <a:noFill/>
          </a:ln>
        </p:spPr>
        <p:txBody>
          <a:bodyPr spcFirstLastPara="1" wrap="square" lIns="91425" tIns="45700" rIns="91425" bIns="45700" anchor="ctr" anchorCtr="0">
            <a:noAutofit/>
          </a:bodyPr>
          <a:lstStyle>
            <a:lvl1pPr marL="457200" marR="0" lvl="0" indent="-431800" algn="l" rtl="0">
              <a:lnSpc>
                <a:spcPct val="120000"/>
              </a:lnSpc>
              <a:spcBef>
                <a:spcPts val="1000"/>
              </a:spcBef>
              <a:spcAft>
                <a:spcPts val="0"/>
              </a:spcAft>
              <a:buClr>
                <a:schemeClr val="accent1"/>
              </a:buClr>
              <a:buSzPts val="3200"/>
              <a:buFont typeface="Arial"/>
              <a:buChar char="•"/>
              <a:defRPr sz="2000" b="0" i="0" u="none" strike="noStrike" cap="none">
                <a:solidFill>
                  <a:schemeClr val="dk1"/>
                </a:solidFill>
                <a:latin typeface="Impact"/>
                <a:ea typeface="Impact"/>
                <a:cs typeface="Impact"/>
                <a:sym typeface="Impact"/>
              </a:defRPr>
            </a:lvl1pPr>
            <a:lvl2pPr marL="914400" marR="0" lvl="1" indent="-411480" algn="l" rtl="0">
              <a:lnSpc>
                <a:spcPct val="120000"/>
              </a:lnSpc>
              <a:spcBef>
                <a:spcPts val="500"/>
              </a:spcBef>
              <a:spcAft>
                <a:spcPts val="0"/>
              </a:spcAft>
              <a:buClr>
                <a:schemeClr val="accent1"/>
              </a:buClr>
              <a:buSzPts val="2880"/>
              <a:buFont typeface="Arial"/>
              <a:buChar char="•"/>
              <a:defRPr sz="1800" b="0" i="0" u="none" strike="noStrike" cap="none">
                <a:solidFill>
                  <a:schemeClr val="dk1"/>
                </a:solidFill>
                <a:latin typeface="Impact"/>
                <a:ea typeface="Impact"/>
                <a:cs typeface="Impact"/>
                <a:sym typeface="Impact"/>
              </a:defRPr>
            </a:lvl2pPr>
            <a:lvl3pPr marL="1371600" marR="0" lvl="2" indent="-391160" algn="l" rtl="0">
              <a:lnSpc>
                <a:spcPct val="120000"/>
              </a:lnSpc>
              <a:spcBef>
                <a:spcPts val="500"/>
              </a:spcBef>
              <a:spcAft>
                <a:spcPts val="0"/>
              </a:spcAft>
              <a:buClr>
                <a:schemeClr val="accent1"/>
              </a:buClr>
              <a:buSzPts val="2560"/>
              <a:buFont typeface="Arial"/>
              <a:buChar char="•"/>
              <a:defRPr sz="1600" b="0" i="0" u="none" strike="noStrike" cap="none">
                <a:solidFill>
                  <a:schemeClr val="dk1"/>
                </a:solidFill>
                <a:latin typeface="Impact"/>
                <a:ea typeface="Impact"/>
                <a:cs typeface="Impact"/>
                <a:sym typeface="Impact"/>
              </a:defRPr>
            </a:lvl3pPr>
            <a:lvl4pPr marL="1828800" marR="0" lvl="3" indent="-370839"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4pPr>
            <a:lvl5pPr marL="2286000" marR="0" lvl="4" indent="-370839"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5pPr>
            <a:lvl6pPr marL="2743200" marR="0" lvl="5" indent="-370839"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6pPr>
            <a:lvl7pPr marL="3200400" marR="0" lvl="6" indent="-370839"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7pPr>
            <a:lvl8pPr marL="3657600" marR="0" lvl="7" indent="-370840"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8pPr>
            <a:lvl9pPr marL="4114800" marR="0" lvl="8" indent="-370840"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9pPr>
          </a:lstStyle>
          <a:p>
            <a:endParaRPr/>
          </a:p>
        </p:txBody>
      </p:sp>
      <p:sp>
        <p:nvSpPr>
          <p:cNvPr id="13" name="Google Shape;13;p1"/>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3200" b="0" i="0" u="none" strike="noStrike" cap="none">
                <a:solidFill>
                  <a:srgbClr val="5C0607"/>
                </a:solidFill>
                <a:latin typeface="Impact"/>
                <a:ea typeface="Impact"/>
                <a:cs typeface="Impact"/>
                <a:sym typeface="Impact"/>
              </a:defRPr>
            </a:lvl1pPr>
            <a:lvl2pPr marR="0" lvl="1" algn="l" rtl="0">
              <a:spcBef>
                <a:spcPts val="0"/>
              </a:spcBef>
              <a:spcAft>
                <a:spcPts val="0"/>
              </a:spcAft>
              <a:buSzPts val="1400"/>
              <a:buNone/>
              <a:defRPr sz="1800" b="0" i="0" u="none" strike="noStrike" cap="none">
                <a:solidFill>
                  <a:schemeClr val="dk1"/>
                </a:solidFill>
                <a:latin typeface="Impact"/>
                <a:ea typeface="Impact"/>
                <a:cs typeface="Impact"/>
                <a:sym typeface="Impact"/>
              </a:defRPr>
            </a:lvl2pPr>
            <a:lvl3pPr marR="0" lvl="2" algn="l" rtl="0">
              <a:spcBef>
                <a:spcPts val="0"/>
              </a:spcBef>
              <a:spcAft>
                <a:spcPts val="0"/>
              </a:spcAft>
              <a:buSzPts val="1400"/>
              <a:buNone/>
              <a:defRPr sz="1800" b="0" i="0" u="none" strike="noStrike" cap="none">
                <a:solidFill>
                  <a:schemeClr val="dk1"/>
                </a:solidFill>
                <a:latin typeface="Impact"/>
                <a:ea typeface="Impact"/>
                <a:cs typeface="Impact"/>
                <a:sym typeface="Impact"/>
              </a:defRPr>
            </a:lvl3pPr>
            <a:lvl4pPr marR="0" lvl="3" algn="l" rtl="0">
              <a:spcBef>
                <a:spcPts val="0"/>
              </a:spcBef>
              <a:spcAft>
                <a:spcPts val="0"/>
              </a:spcAft>
              <a:buSzPts val="1400"/>
              <a:buNone/>
              <a:defRPr sz="1800" b="0" i="0" u="none" strike="noStrike" cap="none">
                <a:solidFill>
                  <a:schemeClr val="dk1"/>
                </a:solidFill>
                <a:latin typeface="Impact"/>
                <a:ea typeface="Impact"/>
                <a:cs typeface="Impact"/>
                <a:sym typeface="Impact"/>
              </a:defRPr>
            </a:lvl4pPr>
            <a:lvl5pPr marR="0" lvl="4" algn="l" rtl="0">
              <a:spcBef>
                <a:spcPts val="0"/>
              </a:spcBef>
              <a:spcAft>
                <a:spcPts val="0"/>
              </a:spcAft>
              <a:buSzPts val="1400"/>
              <a:buNone/>
              <a:defRPr sz="1800" b="0" i="0" u="none" strike="noStrike" cap="none">
                <a:solidFill>
                  <a:schemeClr val="dk1"/>
                </a:solidFill>
                <a:latin typeface="Impact"/>
                <a:ea typeface="Impact"/>
                <a:cs typeface="Impact"/>
                <a:sym typeface="Impact"/>
              </a:defRPr>
            </a:lvl5pPr>
            <a:lvl6pPr marR="0" lvl="5" algn="l" rtl="0">
              <a:spcBef>
                <a:spcPts val="0"/>
              </a:spcBef>
              <a:spcAft>
                <a:spcPts val="0"/>
              </a:spcAft>
              <a:buSzPts val="1400"/>
              <a:buNone/>
              <a:defRPr sz="1800" b="0" i="0" u="none" strike="noStrike" cap="none">
                <a:solidFill>
                  <a:schemeClr val="dk1"/>
                </a:solidFill>
                <a:latin typeface="Impact"/>
                <a:ea typeface="Impact"/>
                <a:cs typeface="Impact"/>
                <a:sym typeface="Impact"/>
              </a:defRPr>
            </a:lvl6pPr>
            <a:lvl7pPr marR="0" lvl="6" algn="l" rtl="0">
              <a:spcBef>
                <a:spcPts val="0"/>
              </a:spcBef>
              <a:spcAft>
                <a:spcPts val="0"/>
              </a:spcAft>
              <a:buSzPts val="1400"/>
              <a:buNone/>
              <a:defRPr sz="1800" b="0" i="0" u="none" strike="noStrike" cap="none">
                <a:solidFill>
                  <a:schemeClr val="dk1"/>
                </a:solidFill>
                <a:latin typeface="Impact"/>
                <a:ea typeface="Impact"/>
                <a:cs typeface="Impact"/>
                <a:sym typeface="Impact"/>
              </a:defRPr>
            </a:lvl7pPr>
            <a:lvl8pPr marR="0" lvl="7" algn="l" rtl="0">
              <a:spcBef>
                <a:spcPts val="0"/>
              </a:spcBef>
              <a:spcAft>
                <a:spcPts val="0"/>
              </a:spcAft>
              <a:buSzPts val="1400"/>
              <a:buNone/>
              <a:defRPr sz="1800" b="0" i="0" u="none" strike="noStrike" cap="none">
                <a:solidFill>
                  <a:schemeClr val="dk1"/>
                </a:solidFill>
                <a:latin typeface="Impact"/>
                <a:ea typeface="Impact"/>
                <a:cs typeface="Impact"/>
                <a:sym typeface="Impact"/>
              </a:defRPr>
            </a:lvl8pPr>
            <a:lvl9pPr marR="0" lvl="8" algn="l" rtl="0">
              <a:spcBef>
                <a:spcPts val="0"/>
              </a:spcBef>
              <a:spcAft>
                <a:spcPts val="0"/>
              </a:spcAft>
              <a:buSzPts val="1400"/>
              <a:buNone/>
              <a:defRPr sz="1800" b="0" i="0" u="none" strike="noStrike" cap="none">
                <a:solidFill>
                  <a:schemeClr val="dk1"/>
                </a:solidFill>
                <a:latin typeface="Impact"/>
                <a:ea typeface="Impact"/>
                <a:cs typeface="Impact"/>
                <a:sym typeface="Impact"/>
              </a:defRPr>
            </a:lvl9pPr>
          </a:lstStyle>
          <a:p>
            <a:endParaRPr/>
          </a:p>
        </p:txBody>
      </p:sp>
      <p:sp>
        <p:nvSpPr>
          <p:cNvPr id="14" name="Google Shape;14;p1"/>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200" b="0" i="0" u="none" strike="noStrike" cap="none">
                <a:solidFill>
                  <a:srgbClr val="5C0607"/>
                </a:solidFill>
                <a:latin typeface="Impact"/>
                <a:ea typeface="Impact"/>
                <a:cs typeface="Impact"/>
                <a:sym typeface="Impact"/>
              </a:defRPr>
            </a:lvl1pPr>
            <a:lvl2pPr marR="0" lvl="1" algn="l" rtl="0">
              <a:spcBef>
                <a:spcPts val="0"/>
              </a:spcBef>
              <a:spcAft>
                <a:spcPts val="0"/>
              </a:spcAft>
              <a:buSzPts val="1400"/>
              <a:buNone/>
              <a:defRPr sz="1800" b="0" i="0" u="none" strike="noStrike" cap="none">
                <a:solidFill>
                  <a:schemeClr val="dk1"/>
                </a:solidFill>
                <a:latin typeface="Impact"/>
                <a:ea typeface="Impact"/>
                <a:cs typeface="Impact"/>
                <a:sym typeface="Impact"/>
              </a:defRPr>
            </a:lvl2pPr>
            <a:lvl3pPr marR="0" lvl="2" algn="l" rtl="0">
              <a:spcBef>
                <a:spcPts val="0"/>
              </a:spcBef>
              <a:spcAft>
                <a:spcPts val="0"/>
              </a:spcAft>
              <a:buSzPts val="1400"/>
              <a:buNone/>
              <a:defRPr sz="1800" b="0" i="0" u="none" strike="noStrike" cap="none">
                <a:solidFill>
                  <a:schemeClr val="dk1"/>
                </a:solidFill>
                <a:latin typeface="Impact"/>
                <a:ea typeface="Impact"/>
                <a:cs typeface="Impact"/>
                <a:sym typeface="Impact"/>
              </a:defRPr>
            </a:lvl3pPr>
            <a:lvl4pPr marR="0" lvl="3" algn="l" rtl="0">
              <a:spcBef>
                <a:spcPts val="0"/>
              </a:spcBef>
              <a:spcAft>
                <a:spcPts val="0"/>
              </a:spcAft>
              <a:buSzPts val="1400"/>
              <a:buNone/>
              <a:defRPr sz="1800" b="0" i="0" u="none" strike="noStrike" cap="none">
                <a:solidFill>
                  <a:schemeClr val="dk1"/>
                </a:solidFill>
                <a:latin typeface="Impact"/>
                <a:ea typeface="Impact"/>
                <a:cs typeface="Impact"/>
                <a:sym typeface="Impact"/>
              </a:defRPr>
            </a:lvl4pPr>
            <a:lvl5pPr marR="0" lvl="4" algn="l" rtl="0">
              <a:spcBef>
                <a:spcPts val="0"/>
              </a:spcBef>
              <a:spcAft>
                <a:spcPts val="0"/>
              </a:spcAft>
              <a:buSzPts val="1400"/>
              <a:buNone/>
              <a:defRPr sz="1800" b="0" i="0" u="none" strike="noStrike" cap="none">
                <a:solidFill>
                  <a:schemeClr val="dk1"/>
                </a:solidFill>
                <a:latin typeface="Impact"/>
                <a:ea typeface="Impact"/>
                <a:cs typeface="Impact"/>
                <a:sym typeface="Impact"/>
              </a:defRPr>
            </a:lvl5pPr>
            <a:lvl6pPr marR="0" lvl="5" algn="l" rtl="0">
              <a:spcBef>
                <a:spcPts val="0"/>
              </a:spcBef>
              <a:spcAft>
                <a:spcPts val="0"/>
              </a:spcAft>
              <a:buSzPts val="1400"/>
              <a:buNone/>
              <a:defRPr sz="1800" b="0" i="0" u="none" strike="noStrike" cap="none">
                <a:solidFill>
                  <a:schemeClr val="dk1"/>
                </a:solidFill>
                <a:latin typeface="Impact"/>
                <a:ea typeface="Impact"/>
                <a:cs typeface="Impact"/>
                <a:sym typeface="Impact"/>
              </a:defRPr>
            </a:lvl6pPr>
            <a:lvl7pPr marR="0" lvl="6" algn="l" rtl="0">
              <a:spcBef>
                <a:spcPts val="0"/>
              </a:spcBef>
              <a:spcAft>
                <a:spcPts val="0"/>
              </a:spcAft>
              <a:buSzPts val="1400"/>
              <a:buNone/>
              <a:defRPr sz="1800" b="0" i="0" u="none" strike="noStrike" cap="none">
                <a:solidFill>
                  <a:schemeClr val="dk1"/>
                </a:solidFill>
                <a:latin typeface="Impact"/>
                <a:ea typeface="Impact"/>
                <a:cs typeface="Impact"/>
                <a:sym typeface="Impact"/>
              </a:defRPr>
            </a:lvl7pPr>
            <a:lvl8pPr marR="0" lvl="7" algn="l" rtl="0">
              <a:spcBef>
                <a:spcPts val="0"/>
              </a:spcBef>
              <a:spcAft>
                <a:spcPts val="0"/>
              </a:spcAft>
              <a:buSzPts val="1400"/>
              <a:buNone/>
              <a:defRPr sz="1800" b="0" i="0" u="none" strike="noStrike" cap="none">
                <a:solidFill>
                  <a:schemeClr val="dk1"/>
                </a:solidFill>
                <a:latin typeface="Impact"/>
                <a:ea typeface="Impact"/>
                <a:cs typeface="Impact"/>
                <a:sym typeface="Impact"/>
              </a:defRPr>
            </a:lvl8pPr>
            <a:lvl9pPr marR="0" lvl="8" algn="l" rtl="0">
              <a:spcBef>
                <a:spcPts val="0"/>
              </a:spcBef>
              <a:spcAft>
                <a:spcPts val="0"/>
              </a:spcAft>
              <a:buSzPts val="1400"/>
              <a:buNone/>
              <a:defRPr sz="1800" b="0" i="0" u="none" strike="noStrike" cap="none">
                <a:solidFill>
                  <a:schemeClr val="dk1"/>
                </a:solidFill>
                <a:latin typeface="Impact"/>
                <a:ea typeface="Impact"/>
                <a:cs typeface="Impact"/>
                <a:sym typeface="Impact"/>
              </a:defRPr>
            </a:lvl9pPr>
          </a:lstStyle>
          <a:p>
            <a:endParaRPr/>
          </a:p>
        </p:txBody>
      </p:sp>
      <p:sp>
        <p:nvSpPr>
          <p:cNvPr id="15" name="Google Shape;15;p1"/>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3200" b="0" i="0" u="none" strike="noStrike" cap="none">
                <a:solidFill>
                  <a:srgbClr val="5C0607"/>
                </a:solidFill>
                <a:latin typeface="Impact"/>
                <a:ea typeface="Impact"/>
                <a:cs typeface="Impact"/>
                <a:sym typeface="Impact"/>
              </a:defRPr>
            </a:lvl1pPr>
            <a:lvl2pPr marL="0" marR="0" lvl="1" indent="0" algn="ctr" rtl="0">
              <a:spcBef>
                <a:spcPts val="0"/>
              </a:spcBef>
              <a:buNone/>
              <a:defRPr sz="3200" b="0" i="0" u="none" strike="noStrike" cap="none">
                <a:solidFill>
                  <a:srgbClr val="5C0607"/>
                </a:solidFill>
                <a:latin typeface="Impact"/>
                <a:ea typeface="Impact"/>
                <a:cs typeface="Impact"/>
                <a:sym typeface="Impact"/>
              </a:defRPr>
            </a:lvl2pPr>
            <a:lvl3pPr marL="0" marR="0" lvl="2" indent="0" algn="ctr" rtl="0">
              <a:spcBef>
                <a:spcPts val="0"/>
              </a:spcBef>
              <a:buNone/>
              <a:defRPr sz="3200" b="0" i="0" u="none" strike="noStrike" cap="none">
                <a:solidFill>
                  <a:srgbClr val="5C0607"/>
                </a:solidFill>
                <a:latin typeface="Impact"/>
                <a:ea typeface="Impact"/>
                <a:cs typeface="Impact"/>
                <a:sym typeface="Impact"/>
              </a:defRPr>
            </a:lvl3pPr>
            <a:lvl4pPr marL="0" marR="0" lvl="3" indent="0" algn="ctr" rtl="0">
              <a:spcBef>
                <a:spcPts val="0"/>
              </a:spcBef>
              <a:buNone/>
              <a:defRPr sz="3200" b="0" i="0" u="none" strike="noStrike" cap="none">
                <a:solidFill>
                  <a:srgbClr val="5C0607"/>
                </a:solidFill>
                <a:latin typeface="Impact"/>
                <a:ea typeface="Impact"/>
                <a:cs typeface="Impact"/>
                <a:sym typeface="Impact"/>
              </a:defRPr>
            </a:lvl4pPr>
            <a:lvl5pPr marL="0" marR="0" lvl="4" indent="0" algn="ctr" rtl="0">
              <a:spcBef>
                <a:spcPts val="0"/>
              </a:spcBef>
              <a:buNone/>
              <a:defRPr sz="3200" b="0" i="0" u="none" strike="noStrike" cap="none">
                <a:solidFill>
                  <a:srgbClr val="5C0607"/>
                </a:solidFill>
                <a:latin typeface="Impact"/>
                <a:ea typeface="Impact"/>
                <a:cs typeface="Impact"/>
                <a:sym typeface="Impact"/>
              </a:defRPr>
            </a:lvl5pPr>
            <a:lvl6pPr marL="0" marR="0" lvl="5" indent="0" algn="ctr" rtl="0">
              <a:spcBef>
                <a:spcPts val="0"/>
              </a:spcBef>
              <a:buNone/>
              <a:defRPr sz="3200" b="0" i="0" u="none" strike="noStrike" cap="none">
                <a:solidFill>
                  <a:srgbClr val="5C0607"/>
                </a:solidFill>
                <a:latin typeface="Impact"/>
                <a:ea typeface="Impact"/>
                <a:cs typeface="Impact"/>
                <a:sym typeface="Impact"/>
              </a:defRPr>
            </a:lvl6pPr>
            <a:lvl7pPr marL="0" marR="0" lvl="6" indent="0" algn="ctr" rtl="0">
              <a:spcBef>
                <a:spcPts val="0"/>
              </a:spcBef>
              <a:buNone/>
              <a:defRPr sz="3200" b="0" i="0" u="none" strike="noStrike" cap="none">
                <a:solidFill>
                  <a:srgbClr val="5C0607"/>
                </a:solidFill>
                <a:latin typeface="Impact"/>
                <a:ea typeface="Impact"/>
                <a:cs typeface="Impact"/>
                <a:sym typeface="Impact"/>
              </a:defRPr>
            </a:lvl7pPr>
            <a:lvl8pPr marL="0" marR="0" lvl="7" indent="0" algn="ctr" rtl="0">
              <a:spcBef>
                <a:spcPts val="0"/>
              </a:spcBef>
              <a:buNone/>
              <a:defRPr sz="3200" b="0" i="0" u="none" strike="noStrike" cap="none">
                <a:solidFill>
                  <a:srgbClr val="5C0607"/>
                </a:solidFill>
                <a:latin typeface="Impact"/>
                <a:ea typeface="Impact"/>
                <a:cs typeface="Impact"/>
                <a:sym typeface="Impact"/>
              </a:defRPr>
            </a:lvl8pPr>
            <a:lvl9pPr marL="0" marR="0" lvl="8" indent="0" algn="ctr" rtl="0">
              <a:spcBef>
                <a:spcPts val="0"/>
              </a:spcBef>
              <a:buNone/>
              <a:defRPr sz="3200" b="0" i="0" u="none" strike="noStrike" cap="none">
                <a:solidFill>
                  <a:srgbClr val="5C0607"/>
                </a:solidFill>
                <a:latin typeface="Impact"/>
                <a:ea typeface="Impact"/>
                <a:cs typeface="Impact"/>
                <a:sym typeface="Impact"/>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thefcsaa.com/activities/SGA/JUNE_2018_FCSSGA_Constitution.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thefcsaa.com/activities/sga/legislative"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thefcsaa.com/activities/sga/legislativ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9"/>
          <p:cNvSpPr txBox="1">
            <a:spLocks noGrp="1"/>
          </p:cNvSpPr>
          <p:nvPr>
            <p:ph type="ctrTitle"/>
          </p:nvPr>
        </p:nvSpPr>
        <p:spPr>
          <a:xfrm rot="-180000">
            <a:off x="891201" y="662656"/>
            <a:ext cx="9755187" cy="2766528"/>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chemeClr val="accent1"/>
              </a:buClr>
              <a:buSzPts val="8000"/>
              <a:buFont typeface="Impact"/>
              <a:buNone/>
            </a:pPr>
            <a:r>
              <a:rPr lang="en-US"/>
              <a:t>FCSSGA ADVOCACY </a:t>
            </a:r>
            <a:br>
              <a:rPr lang="en-US"/>
            </a:br>
            <a:r>
              <a:rPr lang="en-US"/>
              <a:t>101 MEETING</a:t>
            </a:r>
            <a:endParaRPr/>
          </a:p>
        </p:txBody>
      </p:sp>
      <p:sp>
        <p:nvSpPr>
          <p:cNvPr id="149" name="Google Shape;149;p19"/>
          <p:cNvSpPr txBox="1">
            <a:spLocks noGrp="1"/>
          </p:cNvSpPr>
          <p:nvPr>
            <p:ph type="subTitle" idx="1"/>
          </p:nvPr>
        </p:nvSpPr>
        <p:spPr>
          <a:xfrm rot="-180000">
            <a:off x="983062" y="3505209"/>
            <a:ext cx="9755187" cy="550333"/>
          </a:xfrm>
          <a:prstGeom prst="rect">
            <a:avLst/>
          </a:prstGeom>
          <a:noFill/>
          <a:ln>
            <a:noFill/>
          </a:ln>
        </p:spPr>
        <p:txBody>
          <a:bodyPr spcFirstLastPara="1" wrap="square" lIns="91425" tIns="45700" rIns="91425" bIns="45700" anchor="t" anchorCtr="0">
            <a:noAutofit/>
          </a:bodyPr>
          <a:lstStyle/>
          <a:p>
            <a:pPr marL="0" lvl="0" indent="0" algn="r" rtl="0">
              <a:lnSpc>
                <a:spcPct val="120000"/>
              </a:lnSpc>
              <a:spcBef>
                <a:spcPts val="0"/>
              </a:spcBef>
              <a:spcAft>
                <a:spcPts val="0"/>
              </a:spcAft>
              <a:buSzPts val="4480"/>
              <a:buNone/>
            </a:pPr>
            <a:r>
              <a:rPr lang="en-US"/>
              <a:t>EVERYTHING YOU NEED TO KNOW BEFORE THE PRESIDENTS ASSEMBLY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0"/>
          <p:cNvSpPr txBox="1">
            <a:spLocks noGrp="1"/>
          </p:cNvSpPr>
          <p:nvPr>
            <p:ph type="title"/>
          </p:nvPr>
        </p:nvSpPr>
        <p:spPr>
          <a:xfrm>
            <a:off x="913313" y="235875"/>
            <a:ext cx="10396800" cy="1152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5400"/>
              <a:buFont typeface="Impact"/>
              <a:buNone/>
            </a:pPr>
            <a:r>
              <a:rPr lang="en-US"/>
              <a:t>OVERVIEW</a:t>
            </a:r>
            <a:endParaRPr/>
          </a:p>
        </p:txBody>
      </p:sp>
      <p:sp>
        <p:nvSpPr>
          <p:cNvPr id="155" name="Google Shape;155;p20"/>
          <p:cNvSpPr txBox="1">
            <a:spLocks noGrp="1"/>
          </p:cNvSpPr>
          <p:nvPr>
            <p:ph type="body" idx="1"/>
          </p:nvPr>
        </p:nvSpPr>
        <p:spPr>
          <a:xfrm>
            <a:off x="685800" y="1560488"/>
            <a:ext cx="10394707" cy="3311189"/>
          </a:xfrm>
          <a:prstGeom prst="rect">
            <a:avLst/>
          </a:prstGeom>
          <a:noFill/>
          <a:ln>
            <a:noFill/>
          </a:ln>
        </p:spPr>
        <p:txBody>
          <a:bodyPr spcFirstLastPara="1" wrap="square" lIns="91425" tIns="45700" rIns="91425" bIns="45700" anchor="ctr" anchorCtr="0">
            <a:noAutofit/>
          </a:bodyPr>
          <a:lstStyle/>
          <a:p>
            <a:pPr marL="228600" lvl="0" indent="-228600" algn="l" rtl="0">
              <a:lnSpc>
                <a:spcPct val="120000"/>
              </a:lnSpc>
              <a:spcBef>
                <a:spcPts val="0"/>
              </a:spcBef>
              <a:spcAft>
                <a:spcPts val="0"/>
              </a:spcAft>
              <a:buSzPts val="3200"/>
              <a:buChar char="•"/>
            </a:pPr>
            <a:r>
              <a:rPr lang="en-US" sz="2400" cap="none" dirty="0">
                <a:latin typeface="Calibri"/>
                <a:ea typeface="Calibri"/>
                <a:cs typeface="Calibri"/>
                <a:sym typeface="Calibri"/>
              </a:rPr>
              <a:t>Provide the purpose of the FCSSGA Presidents Assembly.</a:t>
            </a:r>
            <a:endParaRPr sz="2400" dirty="0"/>
          </a:p>
          <a:p>
            <a:pPr marL="228600" lvl="0" indent="-228600" algn="l" rtl="0">
              <a:lnSpc>
                <a:spcPct val="120000"/>
              </a:lnSpc>
              <a:spcBef>
                <a:spcPts val="1000"/>
              </a:spcBef>
              <a:spcAft>
                <a:spcPts val="0"/>
              </a:spcAft>
              <a:buSzPts val="3200"/>
              <a:buChar char="•"/>
            </a:pPr>
            <a:r>
              <a:rPr lang="en-US" sz="2400" cap="none" dirty="0">
                <a:latin typeface="Calibri"/>
                <a:ea typeface="Calibri"/>
                <a:cs typeface="Calibri"/>
                <a:sym typeface="Calibri"/>
              </a:rPr>
              <a:t>Explain what legislative planks are and how they help make up the FCSSGA Legislative Platform.</a:t>
            </a:r>
            <a:endParaRPr sz="2400" dirty="0"/>
          </a:p>
          <a:p>
            <a:pPr marL="228600" lvl="0" indent="-228600" algn="l" rtl="0">
              <a:lnSpc>
                <a:spcPct val="120000"/>
              </a:lnSpc>
              <a:spcBef>
                <a:spcPts val="1000"/>
              </a:spcBef>
              <a:spcAft>
                <a:spcPts val="0"/>
              </a:spcAft>
              <a:buSzPts val="3200"/>
              <a:buChar char="•"/>
            </a:pPr>
            <a:r>
              <a:rPr lang="en-US" sz="2400" cap="none" dirty="0">
                <a:latin typeface="Calibri"/>
                <a:ea typeface="Calibri"/>
                <a:cs typeface="Calibri"/>
                <a:sym typeface="Calibri"/>
              </a:rPr>
              <a:t>Explain how the FCSSGA Legislative Platform Works.</a:t>
            </a:r>
            <a:endParaRPr sz="2400" dirty="0"/>
          </a:p>
          <a:p>
            <a:pPr marL="228600" lvl="0" indent="-228600" algn="l" rtl="0">
              <a:lnSpc>
                <a:spcPct val="120000"/>
              </a:lnSpc>
              <a:spcBef>
                <a:spcPts val="1000"/>
              </a:spcBef>
              <a:spcAft>
                <a:spcPts val="0"/>
              </a:spcAft>
              <a:buSzPts val="3200"/>
              <a:buChar char="•"/>
            </a:pPr>
            <a:r>
              <a:rPr lang="en-US" sz="2400" cap="none" dirty="0">
                <a:latin typeface="Calibri"/>
                <a:ea typeface="Calibri"/>
                <a:cs typeface="Calibri"/>
                <a:sym typeface="Calibri"/>
              </a:rPr>
              <a:t>Share how students can submit a plank.</a:t>
            </a:r>
            <a:endParaRPr sz="2400" dirty="0"/>
          </a:p>
          <a:p>
            <a:pPr marL="228600" lvl="0" indent="-228600" algn="l" rtl="0">
              <a:lnSpc>
                <a:spcPct val="120000"/>
              </a:lnSpc>
              <a:spcBef>
                <a:spcPts val="1000"/>
              </a:spcBef>
              <a:spcAft>
                <a:spcPts val="0"/>
              </a:spcAft>
              <a:buSzPts val="3200"/>
              <a:buChar char="•"/>
            </a:pPr>
            <a:r>
              <a:rPr lang="en-US" sz="2400" cap="none" dirty="0">
                <a:latin typeface="Calibri"/>
                <a:ea typeface="Calibri"/>
                <a:cs typeface="Calibri"/>
                <a:sym typeface="Calibri"/>
              </a:rPr>
              <a:t>Share best practices when meeting with legislators and advocating causes.</a:t>
            </a:r>
            <a:endParaRPr sz="2400" dirty="0"/>
          </a:p>
          <a:p>
            <a:pPr marL="228600" lvl="0" indent="-25400" algn="l" rtl="0">
              <a:lnSpc>
                <a:spcPct val="120000"/>
              </a:lnSpc>
              <a:spcBef>
                <a:spcPts val="1000"/>
              </a:spcBef>
              <a:spcAft>
                <a:spcPts val="0"/>
              </a:spcAft>
              <a:buSzPts val="32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1"/>
          <p:cNvSpPr txBox="1">
            <a:spLocks noGrp="1"/>
          </p:cNvSpPr>
          <p:nvPr>
            <p:ph type="title"/>
          </p:nvPr>
        </p:nvSpPr>
        <p:spPr>
          <a:xfrm>
            <a:off x="838201" y="228600"/>
            <a:ext cx="10396800" cy="1152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5400"/>
              <a:buFont typeface="Impact"/>
              <a:buNone/>
            </a:pPr>
            <a:r>
              <a:rPr lang="en-US"/>
              <a:t>FCSSGA PRESIDENT’S ASSEMBLY</a:t>
            </a:r>
            <a:endParaRPr/>
          </a:p>
        </p:txBody>
      </p:sp>
      <p:sp>
        <p:nvSpPr>
          <p:cNvPr id="161" name="Google Shape;161;p21"/>
          <p:cNvSpPr txBox="1">
            <a:spLocks noGrp="1"/>
          </p:cNvSpPr>
          <p:nvPr>
            <p:ph type="body" idx="1"/>
          </p:nvPr>
        </p:nvSpPr>
        <p:spPr>
          <a:xfrm>
            <a:off x="685800" y="1737365"/>
            <a:ext cx="10394707" cy="3520440"/>
          </a:xfrm>
          <a:prstGeom prst="rect">
            <a:avLst/>
          </a:prstGeom>
          <a:noFill/>
          <a:ln>
            <a:noFill/>
          </a:ln>
        </p:spPr>
        <p:txBody>
          <a:bodyPr spcFirstLastPara="1" wrap="square" lIns="91425" tIns="45700" rIns="91425" bIns="45700" anchor="ctr" anchorCtr="0">
            <a:noAutofit/>
          </a:bodyPr>
          <a:lstStyle/>
          <a:p>
            <a:pPr marL="228600" lvl="0" indent="-228600" algn="l" rtl="0">
              <a:lnSpc>
                <a:spcPct val="120000"/>
              </a:lnSpc>
              <a:spcBef>
                <a:spcPts val="0"/>
              </a:spcBef>
              <a:spcAft>
                <a:spcPts val="0"/>
              </a:spcAft>
              <a:buSzPts val="3200"/>
              <a:buChar char="•"/>
            </a:pPr>
            <a:r>
              <a:rPr lang="en-US" sz="2400" cap="none" dirty="0">
                <a:latin typeface="Calibri"/>
                <a:ea typeface="Calibri"/>
                <a:cs typeface="Calibri"/>
                <a:sym typeface="Calibri"/>
              </a:rPr>
              <a:t>First official FCSSGA meeting of the year.</a:t>
            </a:r>
            <a:endParaRPr sz="2400" dirty="0"/>
          </a:p>
          <a:p>
            <a:pPr marL="228600" lvl="0" indent="-228600" algn="l" rtl="0">
              <a:lnSpc>
                <a:spcPct val="120000"/>
              </a:lnSpc>
              <a:spcBef>
                <a:spcPts val="1000"/>
              </a:spcBef>
              <a:spcAft>
                <a:spcPts val="0"/>
              </a:spcAft>
              <a:buSzPts val="3200"/>
              <a:buChar char="•"/>
            </a:pPr>
            <a:r>
              <a:rPr lang="en-US" sz="2400" cap="none" dirty="0">
                <a:latin typeface="Calibri"/>
                <a:ea typeface="Calibri"/>
                <a:cs typeface="Calibri"/>
                <a:sym typeface="Calibri"/>
              </a:rPr>
              <a:t>Allows SGA Presidents and Vice Presidents to hear the goals of the FCSSGA for the year.</a:t>
            </a:r>
            <a:endParaRPr sz="2400" dirty="0"/>
          </a:p>
          <a:p>
            <a:pPr marL="228600" lvl="0" indent="-228600" algn="l" rtl="0">
              <a:lnSpc>
                <a:spcPct val="120000"/>
              </a:lnSpc>
              <a:spcBef>
                <a:spcPts val="1000"/>
              </a:spcBef>
              <a:spcAft>
                <a:spcPts val="0"/>
              </a:spcAft>
              <a:buSzPts val="3200"/>
              <a:buChar char="•"/>
            </a:pPr>
            <a:r>
              <a:rPr lang="en-US" sz="2400" cap="none" dirty="0">
                <a:latin typeface="Calibri"/>
                <a:ea typeface="Calibri"/>
                <a:cs typeface="Calibri"/>
                <a:sym typeface="Calibri"/>
              </a:rPr>
              <a:t>SGA Presidents and Vice Presidents are able to vote on the planks for the FCSSGA Legislative Platform.</a:t>
            </a:r>
            <a:endParaRPr sz="2400" dirty="0"/>
          </a:p>
          <a:p>
            <a:pPr marL="228600" lvl="0" indent="-228600" algn="l" rtl="0">
              <a:lnSpc>
                <a:spcPct val="120000"/>
              </a:lnSpc>
              <a:spcBef>
                <a:spcPts val="1000"/>
              </a:spcBef>
              <a:spcAft>
                <a:spcPts val="0"/>
              </a:spcAft>
              <a:buSzPts val="3200"/>
              <a:buChar char="•"/>
            </a:pPr>
            <a:r>
              <a:rPr lang="en-US" sz="2400" cap="none" dirty="0">
                <a:latin typeface="Calibri"/>
                <a:ea typeface="Calibri"/>
                <a:cs typeface="Calibri"/>
                <a:sym typeface="Calibri"/>
              </a:rPr>
              <a:t>SGA Presidents and Vice Presidents will be able to attend education sessions that will help them in their positions during their terms of office.</a:t>
            </a:r>
            <a:endParaRPr sz="2400" dirty="0"/>
          </a:p>
          <a:p>
            <a:pPr marL="228600" lvl="0" indent="-25400" algn="l" rtl="0">
              <a:lnSpc>
                <a:spcPct val="120000"/>
              </a:lnSpc>
              <a:spcBef>
                <a:spcPts val="1000"/>
              </a:spcBef>
              <a:spcAft>
                <a:spcPts val="0"/>
              </a:spcAft>
              <a:buSzPts val="3200"/>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2"/>
          <p:cNvSpPr txBox="1">
            <a:spLocks noGrp="1"/>
          </p:cNvSpPr>
          <p:nvPr>
            <p:ph type="title"/>
          </p:nvPr>
        </p:nvSpPr>
        <p:spPr>
          <a:xfrm>
            <a:off x="762001" y="0"/>
            <a:ext cx="10396800" cy="1152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5400"/>
              <a:buFont typeface="Impact"/>
              <a:buNone/>
            </a:pPr>
            <a:r>
              <a:rPr lang="en-US" cap="none"/>
              <a:t>FCSSGA Legislative Platform</a:t>
            </a:r>
            <a:endParaRPr/>
          </a:p>
        </p:txBody>
      </p:sp>
      <p:sp>
        <p:nvSpPr>
          <p:cNvPr id="167" name="Google Shape;167;p22"/>
          <p:cNvSpPr txBox="1">
            <a:spLocks noGrp="1"/>
          </p:cNvSpPr>
          <p:nvPr>
            <p:ph type="body" idx="1"/>
          </p:nvPr>
        </p:nvSpPr>
        <p:spPr>
          <a:xfrm>
            <a:off x="685800" y="970384"/>
            <a:ext cx="10394700" cy="4497355"/>
          </a:xfrm>
          <a:prstGeom prst="rect">
            <a:avLst/>
          </a:prstGeom>
          <a:noFill/>
          <a:ln>
            <a:noFill/>
          </a:ln>
        </p:spPr>
        <p:txBody>
          <a:bodyPr spcFirstLastPara="1" wrap="square" lIns="91425" tIns="45700" rIns="91425" bIns="45700" anchor="ctr" anchorCtr="0">
            <a:noAutofit/>
          </a:bodyPr>
          <a:lstStyle/>
          <a:p>
            <a:pPr marL="228600" lvl="0" indent="-228600" algn="l" rtl="0">
              <a:lnSpc>
                <a:spcPct val="100000"/>
              </a:lnSpc>
              <a:spcBef>
                <a:spcPts val="0"/>
              </a:spcBef>
              <a:spcAft>
                <a:spcPts val="0"/>
              </a:spcAft>
              <a:buSzPts val="2720"/>
              <a:buChar char="•"/>
            </a:pPr>
            <a:r>
              <a:rPr lang="en-US" sz="1900" cap="none" dirty="0">
                <a:latin typeface="Calibri"/>
                <a:ea typeface="Calibri"/>
                <a:cs typeface="Calibri"/>
                <a:sym typeface="Calibri"/>
              </a:rPr>
              <a:t>Per </a:t>
            </a:r>
            <a:r>
              <a:rPr lang="en-US" sz="1900" u="sng" cap="none" dirty="0">
                <a:solidFill>
                  <a:schemeClr val="hlink"/>
                </a:solidFill>
                <a:latin typeface="Calibri"/>
                <a:ea typeface="Calibri"/>
                <a:cs typeface="Calibri"/>
                <a:sym typeface="Calibri"/>
                <a:hlinkClick r:id="rId3"/>
              </a:rPr>
              <a:t>Article XI: Legislative Platform </a:t>
            </a:r>
            <a:r>
              <a:rPr lang="en-US" sz="1900" cap="none" dirty="0">
                <a:latin typeface="Calibri"/>
                <a:ea typeface="Calibri"/>
                <a:cs typeface="Calibri"/>
                <a:sym typeface="Calibri"/>
              </a:rPr>
              <a:t>in the FCSSGA Constitution, the Legislative Platform provides the “Official Statement of Position” in regards to stances FCSSGA has on issues that affects students in the Florida College System.</a:t>
            </a:r>
            <a:endParaRPr sz="1900" dirty="0"/>
          </a:p>
          <a:p>
            <a:pPr marL="228600" lvl="0" indent="-228600" algn="l" rtl="0">
              <a:lnSpc>
                <a:spcPct val="100000"/>
              </a:lnSpc>
              <a:spcBef>
                <a:spcPts val="1000"/>
              </a:spcBef>
              <a:spcAft>
                <a:spcPts val="0"/>
              </a:spcAft>
              <a:buSzPts val="2720"/>
              <a:buChar char="•"/>
            </a:pPr>
            <a:r>
              <a:rPr lang="en-US" sz="1900" cap="none" dirty="0">
                <a:latin typeface="Calibri"/>
                <a:ea typeface="Calibri"/>
                <a:cs typeface="Calibri"/>
                <a:sym typeface="Calibri"/>
              </a:rPr>
              <a:t>Past Legislative Platforms can be found at </a:t>
            </a:r>
            <a:r>
              <a:rPr lang="en-US" sz="1900" u="sng" cap="none" dirty="0">
                <a:solidFill>
                  <a:schemeClr val="hlink"/>
                </a:solidFill>
                <a:latin typeface="Calibri"/>
                <a:ea typeface="Calibri"/>
                <a:cs typeface="Calibri"/>
                <a:sym typeface="Calibri"/>
                <a:hlinkClick r:id="rId4"/>
              </a:rPr>
              <a:t>http://www.thefcsaa.com/activities/sga/legislative</a:t>
            </a:r>
            <a:endParaRPr sz="1900" cap="none" dirty="0">
              <a:latin typeface="Calibri"/>
              <a:ea typeface="Calibri"/>
              <a:cs typeface="Calibri"/>
              <a:sym typeface="Calibri"/>
            </a:endParaRPr>
          </a:p>
          <a:p>
            <a:pPr marL="228600" lvl="0" indent="-228600" algn="l" rtl="0">
              <a:lnSpc>
                <a:spcPct val="100000"/>
              </a:lnSpc>
              <a:spcBef>
                <a:spcPts val="1000"/>
              </a:spcBef>
              <a:spcAft>
                <a:spcPts val="0"/>
              </a:spcAft>
              <a:buSzPts val="2720"/>
              <a:buChar char="•"/>
            </a:pPr>
            <a:r>
              <a:rPr lang="en-US" sz="1900" cap="none" dirty="0">
                <a:latin typeface="Calibri"/>
                <a:ea typeface="Calibri"/>
                <a:cs typeface="Calibri"/>
                <a:sym typeface="Calibri"/>
              </a:rPr>
              <a:t>Anyone in the Florida College System can submit planks/issues to FCSSGA before the Presidents Assembly.</a:t>
            </a:r>
            <a:endParaRPr sz="1900" dirty="0"/>
          </a:p>
          <a:p>
            <a:pPr marL="228600" lvl="0" indent="-228600" algn="l" rtl="0">
              <a:lnSpc>
                <a:spcPct val="100000"/>
              </a:lnSpc>
              <a:spcBef>
                <a:spcPts val="1000"/>
              </a:spcBef>
              <a:spcAft>
                <a:spcPts val="0"/>
              </a:spcAft>
              <a:buSzPts val="2720"/>
              <a:buChar char="•"/>
            </a:pPr>
            <a:r>
              <a:rPr lang="en-US" sz="1900" cap="none" dirty="0">
                <a:latin typeface="Calibri"/>
                <a:ea typeface="Calibri"/>
                <a:cs typeface="Calibri"/>
                <a:sym typeface="Calibri"/>
              </a:rPr>
              <a:t>The FCSSGA State Executive Board will determine which planks/issues will be voted on at the virtual Presidents Assembly in September.</a:t>
            </a:r>
            <a:endParaRPr sz="1900" dirty="0"/>
          </a:p>
          <a:p>
            <a:pPr marL="228600" lvl="0" indent="-228600" algn="l" rtl="0">
              <a:lnSpc>
                <a:spcPct val="100000"/>
              </a:lnSpc>
              <a:spcBef>
                <a:spcPts val="1000"/>
              </a:spcBef>
              <a:spcAft>
                <a:spcPts val="0"/>
              </a:spcAft>
              <a:buSzPts val="2720"/>
              <a:buChar char="•"/>
            </a:pPr>
            <a:r>
              <a:rPr lang="en-US" sz="1900" cap="none" dirty="0">
                <a:latin typeface="Calibri"/>
                <a:ea typeface="Calibri"/>
                <a:cs typeface="Calibri"/>
                <a:sym typeface="Calibri"/>
              </a:rPr>
              <a:t>At the virtual November Leadership Conference, students will vote on more specific issues that fall under the planks.</a:t>
            </a:r>
            <a:endParaRPr sz="1900" dirty="0"/>
          </a:p>
          <a:p>
            <a:pPr marL="228600" lvl="0" indent="-228600" algn="l" rtl="0">
              <a:lnSpc>
                <a:spcPct val="100000"/>
              </a:lnSpc>
              <a:spcBef>
                <a:spcPts val="1000"/>
              </a:spcBef>
              <a:spcAft>
                <a:spcPts val="0"/>
              </a:spcAft>
              <a:buSzPts val="2720"/>
              <a:buChar char="•"/>
            </a:pPr>
            <a:r>
              <a:rPr lang="en-US" sz="1900" cap="none" dirty="0">
                <a:latin typeface="Calibri"/>
                <a:ea typeface="Calibri"/>
                <a:cs typeface="Calibri"/>
                <a:sym typeface="Calibri"/>
              </a:rPr>
              <a:t>At the February Advocacy Conference in Tallahassee (if we are able to travel), the students of FCSSGA will meet with legislators to advocate on behalf of students in the Florida College System.    </a:t>
            </a:r>
            <a:endParaRPr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3"/>
          <p:cNvSpPr txBox="1">
            <a:spLocks noGrp="1"/>
          </p:cNvSpPr>
          <p:nvPr>
            <p:ph type="title"/>
          </p:nvPr>
        </p:nvSpPr>
        <p:spPr>
          <a:xfrm>
            <a:off x="685801" y="0"/>
            <a:ext cx="10396800" cy="1152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5400"/>
              <a:buFont typeface="Impact"/>
              <a:buNone/>
            </a:pPr>
            <a:r>
              <a:rPr lang="en-US"/>
              <a:t>WHAT ARE PLANKS</a:t>
            </a:r>
            <a:endParaRPr/>
          </a:p>
        </p:txBody>
      </p:sp>
      <p:sp>
        <p:nvSpPr>
          <p:cNvPr id="173" name="Google Shape;173;p23"/>
          <p:cNvSpPr txBox="1">
            <a:spLocks noGrp="1"/>
          </p:cNvSpPr>
          <p:nvPr>
            <p:ph type="body" idx="1"/>
          </p:nvPr>
        </p:nvSpPr>
        <p:spPr>
          <a:xfrm>
            <a:off x="685800" y="871875"/>
            <a:ext cx="10394700" cy="4680900"/>
          </a:xfrm>
          <a:prstGeom prst="rect">
            <a:avLst/>
          </a:prstGeom>
          <a:noFill/>
          <a:ln>
            <a:noFill/>
          </a:ln>
        </p:spPr>
        <p:txBody>
          <a:bodyPr spcFirstLastPara="1" wrap="square" lIns="91425" tIns="45700" rIns="91425" bIns="45700" anchor="ctr" anchorCtr="0">
            <a:noAutofit/>
          </a:bodyPr>
          <a:lstStyle/>
          <a:p>
            <a:pPr marL="285750" lvl="0" indent="-285750" algn="l" rtl="0">
              <a:lnSpc>
                <a:spcPct val="110000"/>
              </a:lnSpc>
              <a:spcBef>
                <a:spcPts val="0"/>
              </a:spcBef>
              <a:spcAft>
                <a:spcPts val="0"/>
              </a:spcAft>
              <a:buSzPts val="2720"/>
              <a:buChar char="•"/>
            </a:pPr>
            <a:r>
              <a:rPr lang="en-US" cap="none" dirty="0">
                <a:latin typeface="Calibri"/>
                <a:ea typeface="Calibri"/>
                <a:cs typeface="Calibri"/>
                <a:sym typeface="Calibri"/>
              </a:rPr>
              <a:t>Per Article XI in the FCSSGA Constitution.</a:t>
            </a:r>
            <a:endParaRPr sz="2800" dirty="0"/>
          </a:p>
          <a:p>
            <a:pPr marL="285750" lvl="0" indent="-285750" algn="l" rtl="0">
              <a:lnSpc>
                <a:spcPct val="110000"/>
              </a:lnSpc>
              <a:spcBef>
                <a:spcPts val="1000"/>
              </a:spcBef>
              <a:spcAft>
                <a:spcPts val="0"/>
              </a:spcAft>
              <a:buSzPts val="2720"/>
              <a:buChar char="•"/>
            </a:pPr>
            <a:r>
              <a:rPr lang="en-US" cap="none" dirty="0">
                <a:latin typeface="Calibri"/>
                <a:ea typeface="Calibri"/>
                <a:cs typeface="Calibri"/>
                <a:sym typeface="Calibri"/>
              </a:rPr>
              <a:t>Planks are broad topics we as the students of the Florida College System will advocate for or against.  </a:t>
            </a:r>
            <a:endParaRPr sz="2800" dirty="0"/>
          </a:p>
          <a:p>
            <a:pPr marL="285750" lvl="0" indent="-285750" algn="l" rtl="0">
              <a:lnSpc>
                <a:spcPct val="110000"/>
              </a:lnSpc>
              <a:spcBef>
                <a:spcPts val="1000"/>
              </a:spcBef>
              <a:spcAft>
                <a:spcPts val="0"/>
              </a:spcAft>
              <a:buSzPts val="2720"/>
              <a:buChar char="•"/>
            </a:pPr>
            <a:r>
              <a:rPr lang="en-US" dirty="0">
                <a:latin typeface="Calibri"/>
                <a:ea typeface="Calibri"/>
                <a:cs typeface="Calibri"/>
                <a:sym typeface="Calibri"/>
              </a:rPr>
              <a:t>The Legislative Platform has a m</a:t>
            </a:r>
            <a:r>
              <a:rPr lang="en-US" cap="none" dirty="0">
                <a:latin typeface="Calibri"/>
                <a:ea typeface="Calibri"/>
                <a:cs typeface="Calibri"/>
                <a:sym typeface="Calibri"/>
              </a:rPr>
              <a:t>inimum of two planks and maximum of five planks per year.</a:t>
            </a:r>
            <a:endParaRPr sz="2800" dirty="0"/>
          </a:p>
          <a:p>
            <a:pPr marL="285750" lvl="0" indent="-285750" algn="l" rtl="0">
              <a:lnSpc>
                <a:spcPct val="110000"/>
              </a:lnSpc>
              <a:spcBef>
                <a:spcPts val="1000"/>
              </a:spcBef>
              <a:spcAft>
                <a:spcPts val="0"/>
              </a:spcAft>
              <a:buSzPts val="2720"/>
              <a:buChar char="•"/>
            </a:pPr>
            <a:r>
              <a:rPr lang="en-US" cap="none" dirty="0">
                <a:latin typeface="Calibri"/>
                <a:ea typeface="Calibri"/>
                <a:cs typeface="Calibri"/>
                <a:sym typeface="Calibri"/>
              </a:rPr>
              <a:t>All members of the college system can submit planks.</a:t>
            </a:r>
            <a:endParaRPr sz="2800" dirty="0"/>
          </a:p>
          <a:p>
            <a:pPr marL="285750" lvl="0" indent="-285750" algn="l" rtl="0">
              <a:lnSpc>
                <a:spcPct val="110000"/>
              </a:lnSpc>
              <a:spcBef>
                <a:spcPts val="1000"/>
              </a:spcBef>
              <a:spcAft>
                <a:spcPts val="0"/>
              </a:spcAft>
              <a:buSzPts val="2720"/>
              <a:buChar char="•"/>
            </a:pPr>
            <a:r>
              <a:rPr lang="en-US" cap="none" dirty="0">
                <a:latin typeface="Calibri"/>
                <a:ea typeface="Calibri"/>
                <a:cs typeface="Calibri"/>
                <a:sym typeface="Calibri"/>
              </a:rPr>
              <a:t>If a bill does not fall under a plank, we can not advocate for it (this is why we want to keep the planks broad). </a:t>
            </a:r>
            <a:endParaRPr sz="2800" dirty="0"/>
          </a:p>
          <a:p>
            <a:pPr marL="285750" lvl="0" indent="-285750" algn="l" rtl="0">
              <a:lnSpc>
                <a:spcPct val="110000"/>
              </a:lnSpc>
              <a:spcBef>
                <a:spcPts val="1000"/>
              </a:spcBef>
              <a:spcAft>
                <a:spcPts val="0"/>
              </a:spcAft>
              <a:buSzPts val="2720"/>
              <a:buChar char="•"/>
            </a:pPr>
            <a:r>
              <a:rPr lang="en-US" cap="none" dirty="0">
                <a:latin typeface="Calibri"/>
                <a:ea typeface="Calibri"/>
                <a:cs typeface="Calibri"/>
                <a:sym typeface="Calibri"/>
              </a:rPr>
              <a:t>The FCSSGA State Executive Board determine how many plank submissions will be voted on at the Presidents Assembly. </a:t>
            </a:r>
            <a:endParaRPr sz="2800" dirty="0"/>
          </a:p>
          <a:p>
            <a:pPr marL="285750" lvl="0" indent="-285750" algn="l" rtl="0">
              <a:lnSpc>
                <a:spcPct val="110000"/>
              </a:lnSpc>
              <a:spcBef>
                <a:spcPts val="1000"/>
              </a:spcBef>
              <a:spcAft>
                <a:spcPts val="0"/>
              </a:spcAft>
              <a:buSzPts val="2720"/>
              <a:buChar char="•"/>
            </a:pPr>
            <a:r>
              <a:rPr lang="en-US" cap="none" dirty="0">
                <a:latin typeface="Calibri"/>
                <a:ea typeface="Calibri"/>
                <a:cs typeface="Calibri"/>
                <a:sym typeface="Calibri"/>
              </a:rPr>
              <a:t>SGA Presidents vote to determine which planks will be on Legislative Platform at the FCSSGA Presidents Assembly</a:t>
            </a:r>
            <a:r>
              <a:rPr lang="en-US" dirty="0">
                <a:latin typeface="Calibri"/>
                <a:ea typeface="Calibri"/>
                <a:cs typeface="Calibri"/>
                <a:sym typeface="Calibri"/>
              </a:rPr>
              <a:t>.</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4"/>
          <p:cNvSpPr txBox="1">
            <a:spLocks noGrp="1"/>
          </p:cNvSpPr>
          <p:nvPr>
            <p:ph type="title"/>
          </p:nvPr>
        </p:nvSpPr>
        <p:spPr>
          <a:xfrm>
            <a:off x="668963" y="304800"/>
            <a:ext cx="10396800" cy="1152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5400"/>
              <a:buFont typeface="Impact"/>
              <a:buNone/>
            </a:pPr>
            <a:r>
              <a:rPr lang="en-US"/>
              <a:t>HOW TO SUBMIT A PLANK</a:t>
            </a:r>
            <a:endParaRPr/>
          </a:p>
        </p:txBody>
      </p:sp>
      <p:sp>
        <p:nvSpPr>
          <p:cNvPr id="179" name="Google Shape;179;p24"/>
          <p:cNvSpPr txBox="1">
            <a:spLocks noGrp="1"/>
          </p:cNvSpPr>
          <p:nvPr>
            <p:ph type="body" idx="1"/>
          </p:nvPr>
        </p:nvSpPr>
        <p:spPr>
          <a:xfrm>
            <a:off x="685800" y="2602662"/>
            <a:ext cx="10394700" cy="1392000"/>
          </a:xfrm>
          <a:prstGeom prst="rect">
            <a:avLst/>
          </a:prstGeom>
          <a:noFill/>
          <a:ln>
            <a:noFill/>
          </a:ln>
        </p:spPr>
        <p:txBody>
          <a:bodyPr spcFirstLastPara="1" wrap="square" lIns="91425" tIns="45700" rIns="91425" bIns="45700" anchor="ctr" anchorCtr="0">
            <a:noAutofit/>
          </a:bodyPr>
          <a:lstStyle/>
          <a:p>
            <a:pPr marL="228600" lvl="0" indent="-279400" algn="l" rtl="0">
              <a:lnSpc>
                <a:spcPct val="120000"/>
              </a:lnSpc>
              <a:spcBef>
                <a:spcPts val="0"/>
              </a:spcBef>
              <a:spcAft>
                <a:spcPts val="0"/>
              </a:spcAft>
              <a:buSzPts val="4000"/>
              <a:buChar char="•"/>
            </a:pPr>
            <a:r>
              <a:rPr lang="en-US" sz="2800" cap="none">
                <a:latin typeface="Calibri"/>
                <a:ea typeface="Calibri"/>
                <a:cs typeface="Calibri"/>
                <a:sym typeface="Calibri"/>
              </a:rPr>
              <a:t>Planks may be submitted at the FCSSGA Legislative website </a:t>
            </a:r>
            <a:r>
              <a:rPr lang="en-US" sz="2800" u="sng" cap="none">
                <a:solidFill>
                  <a:schemeClr val="hlink"/>
                </a:solidFill>
                <a:latin typeface="Calibri"/>
                <a:ea typeface="Calibri"/>
                <a:cs typeface="Calibri"/>
                <a:sym typeface="Calibri"/>
                <a:hlinkClick r:id="rId3"/>
              </a:rPr>
              <a:t>http://www.thefcsaa.com/activities/sga/legislative</a:t>
            </a:r>
            <a:r>
              <a:rPr lang="en-US" sz="2800" cap="none">
                <a:latin typeface="Calibri"/>
                <a:ea typeface="Calibri"/>
                <a:cs typeface="Calibri"/>
                <a:sym typeface="Calibri"/>
              </a:rPr>
              <a:t>.</a:t>
            </a:r>
            <a:endParaRPr sz="2800"/>
          </a:p>
          <a:p>
            <a:pPr marL="228600" lvl="0" indent="-279400" algn="l" rtl="0">
              <a:lnSpc>
                <a:spcPct val="120000"/>
              </a:lnSpc>
              <a:spcBef>
                <a:spcPts val="1000"/>
              </a:spcBef>
              <a:spcAft>
                <a:spcPts val="0"/>
              </a:spcAft>
              <a:buSzPts val="4000"/>
              <a:buChar char="•"/>
            </a:pPr>
            <a:r>
              <a:rPr lang="en-US" sz="2800" cap="none">
                <a:latin typeface="Calibri"/>
                <a:ea typeface="Calibri"/>
                <a:cs typeface="Calibri"/>
                <a:sym typeface="Calibri"/>
              </a:rPr>
              <a:t>Planks may be submitted between now and </a:t>
            </a:r>
            <a:r>
              <a:rPr lang="en-US" sz="2800" b="1" u="sng" cap="none">
                <a:latin typeface="Calibri"/>
                <a:ea typeface="Calibri"/>
                <a:cs typeface="Calibri"/>
                <a:sym typeface="Calibri"/>
              </a:rPr>
              <a:t>September 13, 2020.</a:t>
            </a:r>
            <a:endParaRPr sz="2800" b="1" u="sng"/>
          </a:p>
          <a:p>
            <a:pPr marL="228600" lvl="0" indent="-25400" algn="l" rtl="0">
              <a:lnSpc>
                <a:spcPct val="120000"/>
              </a:lnSpc>
              <a:spcBef>
                <a:spcPts val="1000"/>
              </a:spcBef>
              <a:spcAft>
                <a:spcPts val="0"/>
              </a:spcAft>
              <a:buSzPts val="3200"/>
              <a:buNone/>
            </a:pPr>
            <a:endParaRPr sz="2800" cap="none">
              <a:latin typeface="Calibri"/>
              <a:ea typeface="Calibri"/>
              <a:cs typeface="Calibri"/>
              <a:sym typeface="Calibri"/>
            </a:endParaRPr>
          </a:p>
          <a:p>
            <a:pPr marL="228600" lvl="0" indent="-25400" algn="l" rtl="0">
              <a:lnSpc>
                <a:spcPct val="120000"/>
              </a:lnSpc>
              <a:spcBef>
                <a:spcPts val="1000"/>
              </a:spcBef>
              <a:spcAft>
                <a:spcPts val="0"/>
              </a:spcAft>
              <a:buSzPts val="3200"/>
              <a:buNone/>
            </a:pP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5"/>
          <p:cNvSpPr txBox="1">
            <a:spLocks noGrp="1"/>
          </p:cNvSpPr>
          <p:nvPr>
            <p:ph type="title"/>
          </p:nvPr>
        </p:nvSpPr>
        <p:spPr>
          <a:xfrm>
            <a:off x="685801" y="152400"/>
            <a:ext cx="10396800" cy="1152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860"/>
              <a:buFont typeface="Impact"/>
              <a:buNone/>
            </a:pPr>
            <a:r>
              <a:rPr lang="en-US" sz="3959" dirty="0"/>
              <a:t>BEST PRACTICES WHEN MEETING WITH LEGISLATORS</a:t>
            </a:r>
            <a:endParaRPr sz="4500" dirty="0"/>
          </a:p>
        </p:txBody>
      </p:sp>
      <p:sp>
        <p:nvSpPr>
          <p:cNvPr id="185" name="Google Shape;185;p25"/>
          <p:cNvSpPr txBox="1">
            <a:spLocks noGrp="1"/>
          </p:cNvSpPr>
          <p:nvPr>
            <p:ph type="body" idx="1"/>
          </p:nvPr>
        </p:nvSpPr>
        <p:spPr>
          <a:xfrm>
            <a:off x="685800" y="1728371"/>
            <a:ext cx="5295121" cy="3187800"/>
          </a:xfrm>
          <a:prstGeom prst="rect">
            <a:avLst/>
          </a:prstGeom>
          <a:noFill/>
          <a:ln>
            <a:noFill/>
          </a:ln>
        </p:spPr>
        <p:txBody>
          <a:bodyPr spcFirstLastPara="1" wrap="square" lIns="91425" tIns="45700" rIns="91425" bIns="45700" anchor="ctr" anchorCtr="0">
            <a:noAutofit/>
          </a:bodyPr>
          <a:lstStyle/>
          <a:p>
            <a:pPr marL="228600" lvl="0" indent="-185420" algn="l" rtl="0">
              <a:lnSpc>
                <a:spcPct val="100000"/>
              </a:lnSpc>
              <a:spcBef>
                <a:spcPts val="0"/>
              </a:spcBef>
              <a:spcAft>
                <a:spcPts val="0"/>
              </a:spcAft>
              <a:buClr>
                <a:srgbClr val="000000"/>
              </a:buClr>
              <a:buSzPts val="2200"/>
              <a:buChar char="•"/>
            </a:pPr>
            <a:r>
              <a:rPr lang="en-US" sz="2400" dirty="0">
                <a:solidFill>
                  <a:srgbClr val="000000"/>
                </a:solidFill>
                <a:latin typeface="Calibri"/>
                <a:ea typeface="Calibri"/>
                <a:cs typeface="Calibri"/>
                <a:sym typeface="Calibri"/>
              </a:rPr>
              <a:t>Dress professionally</a:t>
            </a:r>
            <a:endParaRPr sz="2400" dirty="0">
              <a:solidFill>
                <a:srgbClr val="000000"/>
              </a:solidFill>
              <a:latin typeface="Calibri"/>
              <a:ea typeface="Calibri"/>
              <a:cs typeface="Calibri"/>
              <a:sym typeface="Calibri"/>
            </a:endParaRPr>
          </a:p>
          <a:p>
            <a:pPr marL="228600" lvl="0" indent="-185420" algn="l" rtl="0">
              <a:lnSpc>
                <a:spcPct val="100000"/>
              </a:lnSpc>
              <a:spcBef>
                <a:spcPts val="0"/>
              </a:spcBef>
              <a:spcAft>
                <a:spcPts val="0"/>
              </a:spcAft>
              <a:buClr>
                <a:srgbClr val="000000"/>
              </a:buClr>
              <a:buSzPts val="2200"/>
              <a:buChar char="•"/>
            </a:pPr>
            <a:r>
              <a:rPr lang="en-US" sz="2400" dirty="0">
                <a:solidFill>
                  <a:srgbClr val="000000"/>
                </a:solidFill>
                <a:latin typeface="Calibri"/>
                <a:ea typeface="Calibri"/>
                <a:cs typeface="Calibri"/>
                <a:sym typeface="Calibri"/>
              </a:rPr>
              <a:t>Practice your talking points in advance.  </a:t>
            </a:r>
            <a:endParaRPr sz="2400" dirty="0">
              <a:solidFill>
                <a:srgbClr val="000000"/>
              </a:solidFill>
              <a:latin typeface="Calibri"/>
              <a:ea typeface="Calibri"/>
              <a:cs typeface="Calibri"/>
              <a:sym typeface="Calibri"/>
            </a:endParaRPr>
          </a:p>
          <a:p>
            <a:pPr marL="228600" lvl="0" indent="-204216" algn="l" rtl="0">
              <a:lnSpc>
                <a:spcPct val="100000"/>
              </a:lnSpc>
              <a:spcBef>
                <a:spcPts val="1000"/>
              </a:spcBef>
              <a:spcAft>
                <a:spcPts val="0"/>
              </a:spcAft>
              <a:buClr>
                <a:srgbClr val="000000"/>
              </a:buClr>
              <a:buSzPts val="2200"/>
              <a:buChar char="•"/>
            </a:pPr>
            <a:r>
              <a:rPr lang="en-US" sz="2400" dirty="0">
                <a:solidFill>
                  <a:srgbClr val="000000"/>
                </a:solidFill>
                <a:latin typeface="Calibri"/>
                <a:ea typeface="Calibri"/>
                <a:cs typeface="Calibri"/>
                <a:sym typeface="Calibri"/>
              </a:rPr>
              <a:t>Do not be nervous! Legislators generally like meeting students.</a:t>
            </a:r>
            <a:endParaRPr sz="2400" dirty="0">
              <a:solidFill>
                <a:srgbClr val="000000"/>
              </a:solidFill>
              <a:latin typeface="Calibri"/>
              <a:ea typeface="Calibri"/>
              <a:cs typeface="Calibri"/>
              <a:sym typeface="Calibri"/>
            </a:endParaRPr>
          </a:p>
          <a:p>
            <a:pPr marL="228600" lvl="0" indent="-204216" algn="l" rtl="0">
              <a:lnSpc>
                <a:spcPct val="100000"/>
              </a:lnSpc>
              <a:spcBef>
                <a:spcPts val="1000"/>
              </a:spcBef>
              <a:spcAft>
                <a:spcPts val="0"/>
              </a:spcAft>
              <a:buClr>
                <a:srgbClr val="000000"/>
              </a:buClr>
              <a:buSzPts val="2200"/>
              <a:buChar char="•"/>
            </a:pPr>
            <a:r>
              <a:rPr lang="en-US" sz="2400" dirty="0">
                <a:solidFill>
                  <a:srgbClr val="000000"/>
                </a:solidFill>
                <a:latin typeface="Calibri"/>
                <a:ea typeface="Calibri"/>
                <a:cs typeface="Calibri"/>
                <a:sym typeface="Calibri"/>
              </a:rPr>
              <a:t>Do a little research about what the legislators look like, their personal interests and issues they have supported before meeting them.    </a:t>
            </a:r>
            <a:endParaRPr sz="2400" dirty="0">
              <a:solidFill>
                <a:srgbClr val="000000"/>
              </a:solidFill>
              <a:latin typeface="Calibri"/>
              <a:ea typeface="Calibri"/>
              <a:cs typeface="Calibri"/>
              <a:sym typeface="Calibri"/>
            </a:endParaRPr>
          </a:p>
          <a:p>
            <a:pPr marL="228600" lvl="0" indent="-204216" algn="l" rtl="0">
              <a:lnSpc>
                <a:spcPct val="100000"/>
              </a:lnSpc>
              <a:spcBef>
                <a:spcPts val="1000"/>
              </a:spcBef>
              <a:spcAft>
                <a:spcPts val="0"/>
              </a:spcAft>
              <a:buClr>
                <a:srgbClr val="000000"/>
              </a:buClr>
              <a:buSzPts val="2200"/>
              <a:buChar char="•"/>
            </a:pPr>
            <a:r>
              <a:rPr lang="en-US" sz="2400" dirty="0">
                <a:solidFill>
                  <a:srgbClr val="000000"/>
                </a:solidFill>
                <a:latin typeface="Calibri"/>
                <a:ea typeface="Calibri"/>
                <a:cs typeface="Calibri"/>
                <a:sym typeface="Calibri"/>
              </a:rPr>
              <a:t>Greet the legislator by their correct title.</a:t>
            </a:r>
            <a:endParaRPr sz="2400" dirty="0">
              <a:solidFill>
                <a:srgbClr val="000000"/>
              </a:solidFill>
              <a:latin typeface="Calibri"/>
              <a:ea typeface="Calibri"/>
              <a:cs typeface="Calibri"/>
              <a:sym typeface="Calibri"/>
            </a:endParaRPr>
          </a:p>
          <a:p>
            <a:pPr marL="228600" lvl="0" indent="0" algn="l" rtl="0">
              <a:lnSpc>
                <a:spcPct val="100000"/>
              </a:lnSpc>
              <a:spcBef>
                <a:spcPts val="1000"/>
              </a:spcBef>
              <a:spcAft>
                <a:spcPts val="0"/>
              </a:spcAft>
              <a:buNone/>
            </a:pPr>
            <a:endParaRPr sz="1900" dirty="0">
              <a:solidFill>
                <a:srgbClr val="000000"/>
              </a:solidFill>
              <a:latin typeface="Calibri"/>
              <a:ea typeface="Calibri"/>
              <a:cs typeface="Calibri"/>
              <a:sym typeface="Calibri"/>
            </a:endParaRPr>
          </a:p>
        </p:txBody>
      </p:sp>
      <p:sp>
        <p:nvSpPr>
          <p:cNvPr id="186" name="Google Shape;186;p25"/>
          <p:cNvSpPr txBox="1"/>
          <p:nvPr/>
        </p:nvSpPr>
        <p:spPr>
          <a:xfrm>
            <a:off x="6246831" y="876215"/>
            <a:ext cx="4913700" cy="3048000"/>
          </a:xfrm>
          <a:prstGeom prst="rect">
            <a:avLst/>
          </a:prstGeom>
          <a:noFill/>
          <a:ln>
            <a:noFill/>
          </a:ln>
        </p:spPr>
        <p:txBody>
          <a:bodyPr spcFirstLastPara="1" wrap="square" lIns="91425" tIns="91425" rIns="91425" bIns="91425" anchor="t" anchorCtr="0">
            <a:noAutofit/>
          </a:bodyPr>
          <a:lstStyle/>
          <a:p>
            <a:pPr marL="228600" lvl="0" indent="-185420" algn="l" rtl="0">
              <a:spcBef>
                <a:spcPts val="1000"/>
              </a:spcBef>
              <a:spcAft>
                <a:spcPts val="0"/>
              </a:spcAft>
              <a:buClr>
                <a:schemeClr val="dk1"/>
              </a:buClr>
              <a:buSzPts val="2200"/>
              <a:buChar char="•"/>
            </a:pPr>
            <a:r>
              <a:rPr lang="en-US" sz="2400" dirty="0">
                <a:solidFill>
                  <a:schemeClr val="dk1"/>
                </a:solidFill>
                <a:latin typeface="Calibri"/>
                <a:ea typeface="Calibri"/>
                <a:cs typeface="Calibri"/>
                <a:sym typeface="Calibri"/>
              </a:rPr>
              <a:t>Use professional language.</a:t>
            </a:r>
            <a:endParaRPr sz="2400" dirty="0">
              <a:latin typeface="Calibri"/>
              <a:ea typeface="Calibri"/>
              <a:cs typeface="Calibri"/>
              <a:sym typeface="Calibri"/>
            </a:endParaRPr>
          </a:p>
          <a:p>
            <a:pPr marL="228600" lvl="0" indent="-185420" algn="l" rtl="0">
              <a:spcBef>
                <a:spcPts val="1000"/>
              </a:spcBef>
              <a:spcAft>
                <a:spcPts val="0"/>
              </a:spcAft>
              <a:buClr>
                <a:srgbClr val="000000"/>
              </a:buClr>
              <a:buSzPts val="2200"/>
              <a:buChar char="•"/>
            </a:pPr>
            <a:r>
              <a:rPr lang="en-US" sz="2400" dirty="0">
                <a:latin typeface="Calibri"/>
                <a:ea typeface="Calibri"/>
                <a:cs typeface="Calibri"/>
                <a:sym typeface="Calibri"/>
              </a:rPr>
              <a:t>Be respectful if they do not share the same stance on an issue as you.</a:t>
            </a:r>
            <a:endParaRPr sz="2400" dirty="0">
              <a:latin typeface="Calibri"/>
              <a:ea typeface="Calibri"/>
              <a:cs typeface="Calibri"/>
              <a:sym typeface="Calibri"/>
            </a:endParaRPr>
          </a:p>
          <a:p>
            <a:pPr marL="228600" lvl="0" indent="-185420" algn="l" rtl="0">
              <a:spcBef>
                <a:spcPts val="0"/>
              </a:spcBef>
              <a:spcAft>
                <a:spcPts val="0"/>
              </a:spcAft>
              <a:buClr>
                <a:srgbClr val="000000"/>
              </a:buClr>
              <a:buSzPts val="2200"/>
              <a:buChar char="•"/>
            </a:pPr>
            <a:r>
              <a:rPr lang="en-US" sz="2400" dirty="0">
                <a:latin typeface="Calibri"/>
                <a:ea typeface="Calibri"/>
                <a:cs typeface="Calibri"/>
                <a:sym typeface="Calibri"/>
              </a:rPr>
              <a:t>Leave your talking points or flyer.</a:t>
            </a:r>
            <a:endParaRPr sz="2400" dirty="0">
              <a:latin typeface="Calibri"/>
              <a:ea typeface="Calibri"/>
              <a:cs typeface="Calibri"/>
              <a:sym typeface="Calibri"/>
            </a:endParaRPr>
          </a:p>
          <a:p>
            <a:pPr marL="228600" lvl="0" indent="-185420" algn="l" rtl="0">
              <a:spcBef>
                <a:spcPts val="0"/>
              </a:spcBef>
              <a:spcAft>
                <a:spcPts val="0"/>
              </a:spcAft>
              <a:buClr>
                <a:srgbClr val="000000"/>
              </a:buClr>
              <a:buSzPts val="2200"/>
              <a:buChar char="•"/>
            </a:pPr>
            <a:r>
              <a:rPr lang="en-US" sz="2400" dirty="0">
                <a:latin typeface="Calibri"/>
                <a:ea typeface="Calibri"/>
                <a:cs typeface="Calibri"/>
                <a:sym typeface="Calibri"/>
              </a:rPr>
              <a:t>Thank them for their time and past support of issues (if appropriate).</a:t>
            </a:r>
            <a:endParaRPr sz="2400" dirty="0">
              <a:latin typeface="Calibri"/>
              <a:ea typeface="Calibri"/>
              <a:cs typeface="Calibri"/>
              <a:sym typeface="Calibri"/>
            </a:endParaRPr>
          </a:p>
          <a:p>
            <a:pPr marL="228600" lvl="0" indent="-185420" algn="l" rtl="0">
              <a:spcBef>
                <a:spcPts val="0"/>
              </a:spcBef>
              <a:spcAft>
                <a:spcPts val="0"/>
              </a:spcAft>
              <a:buClr>
                <a:srgbClr val="000000"/>
              </a:buClr>
              <a:buSzPts val="2200"/>
              <a:buChar char="•"/>
            </a:pPr>
            <a:r>
              <a:rPr lang="en-US" sz="2400" dirty="0">
                <a:latin typeface="Calibri"/>
                <a:ea typeface="Calibri"/>
                <a:cs typeface="Calibri"/>
                <a:sym typeface="Calibri"/>
              </a:rPr>
              <a:t>Ask for a picture afterwards.</a:t>
            </a:r>
            <a:endParaRPr sz="2400" dirty="0">
              <a:latin typeface="Calibri"/>
              <a:ea typeface="Calibri"/>
              <a:cs typeface="Calibri"/>
              <a:sym typeface="Calibri"/>
            </a:endParaRPr>
          </a:p>
          <a:p>
            <a:pPr marL="228600" lvl="0" indent="-185420" algn="l" rtl="0">
              <a:spcBef>
                <a:spcPts val="0"/>
              </a:spcBef>
              <a:spcAft>
                <a:spcPts val="0"/>
              </a:spcAft>
              <a:buClr>
                <a:srgbClr val="000000"/>
              </a:buClr>
              <a:buSzPts val="2200"/>
              <a:buChar char="•"/>
            </a:pPr>
            <a:r>
              <a:rPr lang="en-US" sz="2400" dirty="0">
                <a:latin typeface="Calibri"/>
                <a:ea typeface="Calibri"/>
                <a:cs typeface="Calibri"/>
                <a:sym typeface="Calibri"/>
              </a:rPr>
              <a:t>Send a follow up letter (within a week) with the picture reiterating your points.</a:t>
            </a:r>
            <a:endParaRPr sz="2400" dirty="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6"/>
          <p:cNvSpPr txBox="1">
            <a:spLocks noGrp="1"/>
          </p:cNvSpPr>
          <p:nvPr>
            <p:ph type="title"/>
          </p:nvPr>
        </p:nvSpPr>
        <p:spPr>
          <a:xfrm>
            <a:off x="838201" y="381000"/>
            <a:ext cx="10396800" cy="1152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860"/>
              <a:buFont typeface="Impact"/>
              <a:buNone/>
            </a:pPr>
            <a:r>
              <a:rPr lang="en-US" sz="4160"/>
              <a:t>BEST PRACTICES WHEN ADVOCATING FOR A CAUSE</a:t>
            </a:r>
            <a:endParaRPr sz="4700"/>
          </a:p>
        </p:txBody>
      </p:sp>
      <p:sp>
        <p:nvSpPr>
          <p:cNvPr id="192" name="Google Shape;192;p26"/>
          <p:cNvSpPr txBox="1">
            <a:spLocks noGrp="1"/>
          </p:cNvSpPr>
          <p:nvPr>
            <p:ph type="body" idx="1"/>
          </p:nvPr>
        </p:nvSpPr>
        <p:spPr>
          <a:xfrm>
            <a:off x="838200" y="879125"/>
            <a:ext cx="10394700" cy="4680900"/>
          </a:xfrm>
          <a:prstGeom prst="rect">
            <a:avLst/>
          </a:prstGeom>
          <a:noFill/>
          <a:ln>
            <a:noFill/>
          </a:ln>
        </p:spPr>
        <p:txBody>
          <a:bodyPr spcFirstLastPara="1" wrap="square" lIns="91425" tIns="45700" rIns="91425" bIns="45700" anchor="ctr" anchorCtr="0">
            <a:noAutofit/>
          </a:bodyPr>
          <a:lstStyle/>
          <a:p>
            <a:pPr marL="228600" lvl="0" indent="-228600" algn="l" rtl="0">
              <a:lnSpc>
                <a:spcPct val="100000"/>
              </a:lnSpc>
              <a:spcBef>
                <a:spcPts val="0"/>
              </a:spcBef>
              <a:spcAft>
                <a:spcPts val="0"/>
              </a:spcAft>
              <a:buSzPts val="2960"/>
              <a:buChar char="•"/>
            </a:pPr>
            <a:r>
              <a:rPr lang="en-US" sz="2800" cap="none" dirty="0">
                <a:latin typeface="Calibri"/>
                <a:ea typeface="Calibri"/>
                <a:cs typeface="Calibri"/>
                <a:sym typeface="Calibri"/>
              </a:rPr>
              <a:t>Do your research before advocating for a cause.</a:t>
            </a:r>
            <a:endParaRPr sz="3200" dirty="0"/>
          </a:p>
          <a:p>
            <a:pPr marL="228600" lvl="0" indent="-228600" algn="l" rtl="0">
              <a:lnSpc>
                <a:spcPct val="100000"/>
              </a:lnSpc>
              <a:spcBef>
                <a:spcPts val="1000"/>
              </a:spcBef>
              <a:spcAft>
                <a:spcPts val="0"/>
              </a:spcAft>
              <a:buSzPts val="2960"/>
              <a:buChar char="•"/>
            </a:pPr>
            <a:r>
              <a:rPr lang="en-US" sz="2800" cap="none" dirty="0">
                <a:latin typeface="Calibri"/>
                <a:ea typeface="Calibri"/>
                <a:cs typeface="Calibri"/>
                <a:sym typeface="Calibri"/>
              </a:rPr>
              <a:t>Make sure you know all sides of the issue.</a:t>
            </a:r>
            <a:endParaRPr sz="3200" dirty="0"/>
          </a:p>
          <a:p>
            <a:pPr marL="228600" lvl="0" indent="-228600" algn="l" rtl="0">
              <a:lnSpc>
                <a:spcPct val="100000"/>
              </a:lnSpc>
              <a:spcBef>
                <a:spcPts val="1000"/>
              </a:spcBef>
              <a:spcAft>
                <a:spcPts val="0"/>
              </a:spcAft>
              <a:buSzPts val="2960"/>
              <a:buChar char="•"/>
            </a:pPr>
            <a:r>
              <a:rPr lang="en-US" sz="2800" cap="none" dirty="0">
                <a:latin typeface="Calibri"/>
                <a:ea typeface="Calibri"/>
                <a:cs typeface="Calibri"/>
                <a:sym typeface="Calibri"/>
              </a:rPr>
              <a:t>Be respectful of the opinions of those around you.</a:t>
            </a:r>
            <a:endParaRPr sz="3200" dirty="0"/>
          </a:p>
          <a:p>
            <a:pPr marL="228600" lvl="0" indent="-228600" algn="l" rtl="0">
              <a:lnSpc>
                <a:spcPct val="100000"/>
              </a:lnSpc>
              <a:spcBef>
                <a:spcPts val="1000"/>
              </a:spcBef>
              <a:spcAft>
                <a:spcPts val="0"/>
              </a:spcAft>
              <a:buSzPts val="2960"/>
              <a:buChar char="•"/>
            </a:pPr>
            <a:r>
              <a:rPr lang="en-US" sz="2800" cap="none" dirty="0">
                <a:latin typeface="Calibri"/>
                <a:ea typeface="Calibri"/>
                <a:cs typeface="Calibri"/>
                <a:sym typeface="Calibri"/>
              </a:rPr>
              <a:t>Be passionate about the cause you are advocating for.</a:t>
            </a:r>
            <a:endParaRPr sz="3200" dirty="0"/>
          </a:p>
          <a:p>
            <a:pPr marL="228600" lvl="0" indent="-228600" algn="l" rtl="0">
              <a:lnSpc>
                <a:spcPct val="100000"/>
              </a:lnSpc>
              <a:spcBef>
                <a:spcPts val="1000"/>
              </a:spcBef>
              <a:spcAft>
                <a:spcPts val="0"/>
              </a:spcAft>
              <a:buSzPts val="2960"/>
              <a:buChar char="•"/>
            </a:pPr>
            <a:r>
              <a:rPr lang="en-US" sz="2800" cap="none" dirty="0">
                <a:latin typeface="Calibri"/>
                <a:ea typeface="Calibri"/>
                <a:cs typeface="Calibri"/>
                <a:sym typeface="Calibri"/>
              </a:rPr>
              <a:t>Do not start an argument.</a:t>
            </a:r>
            <a:endParaRPr sz="3200" dirty="0"/>
          </a:p>
          <a:p>
            <a:pPr marL="228600" lvl="0" indent="-228600" algn="l" rtl="0">
              <a:lnSpc>
                <a:spcPct val="100000"/>
              </a:lnSpc>
              <a:spcBef>
                <a:spcPts val="1000"/>
              </a:spcBef>
              <a:spcAft>
                <a:spcPts val="0"/>
              </a:spcAft>
              <a:buSzPts val="2960"/>
              <a:buChar char="•"/>
            </a:pPr>
            <a:r>
              <a:rPr lang="en-US" sz="2800" cap="none" dirty="0">
                <a:latin typeface="Calibri"/>
                <a:ea typeface="Calibri"/>
                <a:cs typeface="Calibri"/>
                <a:sym typeface="Calibri"/>
              </a:rPr>
              <a:t>Give your points from your perspective as a student.</a:t>
            </a:r>
            <a:endParaRPr sz="3200" dirty="0"/>
          </a:p>
          <a:p>
            <a:pPr marL="228600" lvl="0" indent="-228600" algn="l" rtl="0">
              <a:lnSpc>
                <a:spcPct val="100000"/>
              </a:lnSpc>
              <a:spcBef>
                <a:spcPts val="1000"/>
              </a:spcBef>
              <a:spcAft>
                <a:spcPts val="0"/>
              </a:spcAft>
              <a:buSzPts val="2960"/>
              <a:buChar char="•"/>
            </a:pPr>
            <a:r>
              <a:rPr lang="en-US" sz="2800" cap="none" dirty="0">
                <a:latin typeface="Calibri"/>
                <a:ea typeface="Calibri"/>
                <a:cs typeface="Calibri"/>
                <a:sym typeface="Calibri"/>
              </a:rPr>
              <a:t>Practice your points.</a:t>
            </a:r>
            <a:endParaRPr sz="2800" cap="none" dirty="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7"/>
          <p:cNvSpPr txBox="1">
            <a:spLocks noGrp="1"/>
          </p:cNvSpPr>
          <p:nvPr>
            <p:ph type="title"/>
          </p:nvPr>
        </p:nvSpPr>
        <p:spPr>
          <a:xfrm>
            <a:off x="685801" y="685800"/>
            <a:ext cx="10396882" cy="115196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5400"/>
              <a:buFont typeface="Impact"/>
              <a:buNone/>
            </a:pPr>
            <a:r>
              <a:rPr lang="en-US"/>
              <a:t>QUESTIONS?</a:t>
            </a:r>
            <a:endParaRPr/>
          </a:p>
        </p:txBody>
      </p:sp>
      <p:pic>
        <p:nvPicPr>
          <p:cNvPr id="198" name="Google Shape;198;p27"/>
          <p:cNvPicPr preferRelativeResize="0"/>
          <p:nvPr/>
        </p:nvPicPr>
        <p:blipFill>
          <a:blip r:embed="rId3">
            <a:alphaModFix/>
          </a:blip>
          <a:stretch>
            <a:fillRect/>
          </a:stretch>
        </p:blipFill>
        <p:spPr>
          <a:xfrm>
            <a:off x="6593100" y="266590"/>
            <a:ext cx="2835810" cy="4715435"/>
          </a:xfrm>
          <a:prstGeom prst="rect">
            <a:avLst/>
          </a:prstGeom>
          <a:noFill/>
          <a:ln>
            <a:noFill/>
          </a:ln>
        </p:spPr>
      </p:pic>
      <p:pic>
        <p:nvPicPr>
          <p:cNvPr id="199" name="Google Shape;199;p27"/>
          <p:cNvPicPr preferRelativeResize="0"/>
          <p:nvPr/>
        </p:nvPicPr>
        <p:blipFill>
          <a:blip r:embed="rId4">
            <a:alphaModFix/>
          </a:blip>
          <a:stretch>
            <a:fillRect/>
          </a:stretch>
        </p:blipFill>
        <p:spPr>
          <a:xfrm rot="-2700000">
            <a:off x="4630057" y="1761571"/>
            <a:ext cx="2714525" cy="2714525"/>
          </a:xfrm>
          <a:prstGeom prst="rect">
            <a:avLst/>
          </a:prstGeom>
          <a:noFill/>
          <a:ln>
            <a:noFill/>
          </a:ln>
        </p:spPr>
      </p:pic>
      <p:pic>
        <p:nvPicPr>
          <p:cNvPr id="200" name="Google Shape;200;p27"/>
          <p:cNvPicPr preferRelativeResize="0"/>
          <p:nvPr/>
        </p:nvPicPr>
        <p:blipFill>
          <a:blip r:embed="rId4">
            <a:alphaModFix/>
          </a:blip>
          <a:stretch>
            <a:fillRect/>
          </a:stretch>
        </p:blipFill>
        <p:spPr>
          <a:xfrm rot="1259998">
            <a:off x="9038750" y="1685376"/>
            <a:ext cx="2507702" cy="250770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8"/>
          <p:cNvSpPr txBox="1">
            <a:spLocks noGrp="1"/>
          </p:cNvSpPr>
          <p:nvPr>
            <p:ph type="title"/>
          </p:nvPr>
        </p:nvSpPr>
        <p:spPr>
          <a:xfrm>
            <a:off x="685801" y="685800"/>
            <a:ext cx="10396882" cy="115196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5400"/>
              <a:buFont typeface="Impact"/>
              <a:buNone/>
            </a:pPr>
            <a:r>
              <a:rPr lang="en-US"/>
              <a:t>ADJOURNMENT</a:t>
            </a:r>
            <a:endParaRPr/>
          </a:p>
        </p:txBody>
      </p:sp>
      <p:sp>
        <p:nvSpPr>
          <p:cNvPr id="206" name="Google Shape;206;p28"/>
          <p:cNvSpPr txBox="1">
            <a:spLocks noGrp="1"/>
          </p:cNvSpPr>
          <p:nvPr>
            <p:ph type="body" idx="1"/>
          </p:nvPr>
        </p:nvSpPr>
        <p:spPr>
          <a:xfrm>
            <a:off x="629814" y="2052205"/>
            <a:ext cx="10641563" cy="705870"/>
          </a:xfrm>
          <a:prstGeom prst="rect">
            <a:avLst/>
          </a:prstGeom>
          <a:noFill/>
          <a:ln>
            <a:noFill/>
          </a:ln>
        </p:spPr>
        <p:txBody>
          <a:bodyPr spcFirstLastPara="1" wrap="square" lIns="91425" tIns="45700" rIns="91425" bIns="45700" anchor="ctr" anchorCtr="0">
            <a:noAutofit/>
          </a:bodyPr>
          <a:lstStyle/>
          <a:p>
            <a:pPr marL="228600" lvl="0" indent="-228600" algn="l" rtl="0">
              <a:lnSpc>
                <a:spcPct val="120000"/>
              </a:lnSpc>
              <a:spcBef>
                <a:spcPts val="0"/>
              </a:spcBef>
              <a:spcAft>
                <a:spcPts val="0"/>
              </a:spcAft>
              <a:buSzPts val="3200"/>
              <a:buChar char="•"/>
            </a:pPr>
            <a:r>
              <a:rPr lang="en-US" sz="4000" cap="none" dirty="0">
                <a:latin typeface="Calibri"/>
                <a:ea typeface="Calibri"/>
                <a:cs typeface="Calibri"/>
                <a:sym typeface="Calibri"/>
              </a:rPr>
              <a:t>See everyone at the </a:t>
            </a:r>
            <a:r>
              <a:rPr lang="en-US" sz="4000" cap="none" dirty="0" smtClean="0">
                <a:latin typeface="Calibri"/>
                <a:ea typeface="Calibri"/>
                <a:cs typeface="Calibri"/>
                <a:sym typeface="Calibri"/>
              </a:rPr>
              <a:t>FCSSGA Presidents </a:t>
            </a:r>
            <a:r>
              <a:rPr lang="en-US" sz="4000" cap="none" dirty="0">
                <a:latin typeface="Calibri"/>
                <a:ea typeface="Calibri"/>
                <a:cs typeface="Calibri"/>
                <a:sym typeface="Calibri"/>
              </a:rPr>
              <a:t>Assembly on </a:t>
            </a:r>
            <a:r>
              <a:rPr lang="en-US" sz="4000" b="1" u="sng" cap="none" dirty="0">
                <a:latin typeface="Calibri"/>
                <a:ea typeface="Calibri"/>
                <a:cs typeface="Calibri"/>
                <a:sym typeface="Calibri"/>
              </a:rPr>
              <a:t>Friday, September 18, 2020!</a:t>
            </a:r>
            <a:endParaRPr sz="4000" b="1" u="sng" dirty="0"/>
          </a:p>
        </p:txBody>
      </p:sp>
    </p:spTree>
  </p:cSld>
  <p:clrMapOvr>
    <a:masterClrMapping/>
  </p:clrMapOvr>
</p:sld>
</file>

<file path=ppt/theme/theme1.xml><?xml version="1.0" encoding="utf-8"?>
<a:theme xmlns:a="http://schemas.openxmlformats.org/drawingml/2006/main" name="Main Event">
  <a:themeElements>
    <a:clrScheme name="Main Event">
      <a:dk1>
        <a:srgbClr val="000000"/>
      </a:dk1>
      <a:lt1>
        <a:srgbClr val="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639</Words>
  <Application>Microsoft Office PowerPoint</Application>
  <PresentationFormat>Widescreen</PresentationFormat>
  <Paragraphs>54</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Impact</vt:lpstr>
      <vt:lpstr>Main Event</vt:lpstr>
      <vt:lpstr>FCSSGA ADVOCACY  101 MEETING</vt:lpstr>
      <vt:lpstr>OVERVIEW</vt:lpstr>
      <vt:lpstr>FCSSGA PRESIDENT’S ASSEMBLY</vt:lpstr>
      <vt:lpstr>FCSSGA Legislative Platform</vt:lpstr>
      <vt:lpstr>WHAT ARE PLANKS</vt:lpstr>
      <vt:lpstr>HOW TO SUBMIT A PLANK</vt:lpstr>
      <vt:lpstr>BEST PRACTICES WHEN MEETING WITH LEGISLATORS</vt:lpstr>
      <vt:lpstr>BEST PRACTICES WHEN ADVOCATING FOR A CAUSE</vt:lpstr>
      <vt:lpstr>QUESTIONS?</vt:lpstr>
      <vt:lpstr>ADJOURNMENT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FCSSGA ADVOCACY  101 MEETING</dc:title>
  <dc:creator>Roth, Kerry</dc:creator>
  <cp:lastModifiedBy>Roth, Kerry</cp:lastModifiedBy>
  <cp:revision>2</cp:revision>
  <dcterms:modified xsi:type="dcterms:W3CDTF">2020-08-21T15:26:48Z</dcterms:modified>
</cp:coreProperties>
</file>